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33"/>
  </p:notesMasterIdLst>
  <p:sldIdLst>
    <p:sldId id="276" r:id="rId5"/>
    <p:sldId id="257" r:id="rId6"/>
    <p:sldId id="273" r:id="rId7"/>
    <p:sldId id="259" r:id="rId8"/>
    <p:sldId id="261" r:id="rId9"/>
    <p:sldId id="262" r:id="rId10"/>
    <p:sldId id="263" r:id="rId11"/>
    <p:sldId id="295" r:id="rId12"/>
    <p:sldId id="297" r:id="rId13"/>
    <p:sldId id="298" r:id="rId14"/>
    <p:sldId id="299" r:id="rId15"/>
    <p:sldId id="264" r:id="rId16"/>
    <p:sldId id="277" r:id="rId17"/>
    <p:sldId id="302" r:id="rId18"/>
    <p:sldId id="304" r:id="rId19"/>
    <p:sldId id="289" r:id="rId20"/>
    <p:sldId id="301" r:id="rId21"/>
    <p:sldId id="279" r:id="rId22"/>
    <p:sldId id="280" r:id="rId23"/>
    <p:sldId id="286" r:id="rId24"/>
    <p:sldId id="285" r:id="rId25"/>
    <p:sldId id="267" r:id="rId26"/>
    <p:sldId id="271" r:id="rId27"/>
    <p:sldId id="272" r:id="rId28"/>
    <p:sldId id="287" r:id="rId29"/>
    <p:sldId id="274" r:id="rId30"/>
    <p:sldId id="288" r:id="rId31"/>
    <p:sldId id="303" r:id="rId3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DB552"/>
    <a:srgbClr val="40B8FE"/>
    <a:srgbClr val="C04E14"/>
    <a:srgbClr val="4ABCFD"/>
    <a:srgbClr val="52BFF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63E2F0E-5D1B-48AD-9473-1C3517442726}" v="3" dt="2026-02-19T11:34:13.82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99" d="100"/>
          <a:sy n="99" d="100"/>
        </p:scale>
        <p:origin x="108" y="21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microsoft.com/office/2015/10/relationships/revisionInfo" Target="revisionInfo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notesMaster" Target="notesMasters/notesMaster1.xml"/><Relationship Id="rId38" Type="http://schemas.microsoft.com/office/2016/11/relationships/changesInfo" Target="changesInfos/changesInfo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Keyley Graham" userId="51178f3d-3260-4cce-be31-d5467aca893d" providerId="ADAL" clId="{A25E162E-A72F-0A45-B1E4-722185477445}"/>
    <pc:docChg chg="custSel addSld modSld">
      <pc:chgData name="Keyley Graham" userId="51178f3d-3260-4cce-be31-d5467aca893d" providerId="ADAL" clId="{A25E162E-A72F-0A45-B1E4-722185477445}" dt="2025-12-08T11:01:33.735" v="5"/>
      <pc:docMkLst>
        <pc:docMk/>
      </pc:docMkLst>
      <pc:sldChg chg="addSp delSp modSp mod modAnim">
        <pc:chgData name="Keyley Graham" userId="51178f3d-3260-4cce-be31-d5467aca893d" providerId="ADAL" clId="{A25E162E-A72F-0A45-B1E4-722185477445}" dt="2025-12-08T11:01:33.735" v="5"/>
        <pc:sldMkLst>
          <pc:docMk/>
          <pc:sldMk cId="2010400135" sldId="261"/>
        </pc:sldMkLst>
      </pc:sldChg>
      <pc:sldChg chg="addSp delSp modSp mod delAnim modAnim">
        <pc:chgData name="Keyley Graham" userId="51178f3d-3260-4cce-be31-d5467aca893d" providerId="ADAL" clId="{A25E162E-A72F-0A45-B1E4-722185477445}" dt="2025-12-08T11:00:39.438" v="2"/>
        <pc:sldMkLst>
          <pc:docMk/>
          <pc:sldMk cId="96842834" sldId="288"/>
        </pc:sldMkLst>
      </pc:sldChg>
      <pc:sldChg chg="add">
        <pc:chgData name="Keyley Graham" userId="51178f3d-3260-4cce-be31-d5467aca893d" providerId="ADAL" clId="{A25E162E-A72F-0A45-B1E4-722185477445}" dt="2025-12-08T11:00:33.048" v="0" actId="2890"/>
        <pc:sldMkLst>
          <pc:docMk/>
          <pc:sldMk cId="3566718507" sldId="303"/>
        </pc:sldMkLst>
      </pc:sldChg>
    </pc:docChg>
  </pc:docChgLst>
  <pc:docChgLst>
    <pc:chgData name="Keyley Graham" userId="51178f3d-3260-4cce-be31-d5467aca893d" providerId="ADAL" clId="{D3F1652B-D90C-514F-86ED-983193ED1DB1}"/>
    <pc:docChg chg="modSld">
      <pc:chgData name="Keyley Graham" userId="51178f3d-3260-4cce-be31-d5467aca893d" providerId="ADAL" clId="{D3F1652B-D90C-514F-86ED-983193ED1DB1}" dt="2025-11-20T13:30:10.510" v="117"/>
      <pc:docMkLst>
        <pc:docMk/>
      </pc:docMkLst>
      <pc:sldChg chg="modSp mod modAnim">
        <pc:chgData name="Keyley Graham" userId="51178f3d-3260-4cce-be31-d5467aca893d" providerId="ADAL" clId="{D3F1652B-D90C-514F-86ED-983193ED1DB1}" dt="2025-11-20T13:21:20.921" v="14"/>
        <pc:sldMkLst>
          <pc:docMk/>
          <pc:sldMk cId="3590537515" sldId="257"/>
        </pc:sldMkLst>
      </pc:sldChg>
      <pc:sldChg chg="modSp mod modAnim">
        <pc:chgData name="Keyley Graham" userId="51178f3d-3260-4cce-be31-d5467aca893d" providerId="ADAL" clId="{D3F1652B-D90C-514F-86ED-983193ED1DB1}" dt="2025-11-20T13:22:20.950" v="26"/>
        <pc:sldMkLst>
          <pc:docMk/>
          <pc:sldMk cId="1455311249" sldId="259"/>
        </pc:sldMkLst>
      </pc:sldChg>
      <pc:sldChg chg="modAnim">
        <pc:chgData name="Keyley Graham" userId="51178f3d-3260-4cce-be31-d5467aca893d" providerId="ADAL" clId="{D3F1652B-D90C-514F-86ED-983193ED1DB1}" dt="2025-11-20T13:22:37.040" v="30"/>
        <pc:sldMkLst>
          <pc:docMk/>
          <pc:sldMk cId="925124557" sldId="262"/>
        </pc:sldMkLst>
      </pc:sldChg>
      <pc:sldChg chg="modAnim">
        <pc:chgData name="Keyley Graham" userId="51178f3d-3260-4cce-be31-d5467aca893d" providerId="ADAL" clId="{D3F1652B-D90C-514F-86ED-983193ED1DB1}" dt="2025-11-20T13:22:42.243" v="32"/>
        <pc:sldMkLst>
          <pc:docMk/>
          <pc:sldMk cId="1993326474" sldId="263"/>
        </pc:sldMkLst>
      </pc:sldChg>
      <pc:sldChg chg="modAnim">
        <pc:chgData name="Keyley Graham" userId="51178f3d-3260-4cce-be31-d5467aca893d" providerId="ADAL" clId="{D3F1652B-D90C-514F-86ED-983193ED1DB1}" dt="2025-11-20T13:23:22.141" v="44"/>
        <pc:sldMkLst>
          <pc:docMk/>
          <pc:sldMk cId="1313973690" sldId="264"/>
        </pc:sldMkLst>
      </pc:sldChg>
      <pc:sldChg chg="modAnim">
        <pc:chgData name="Keyley Graham" userId="51178f3d-3260-4cce-be31-d5467aca893d" providerId="ADAL" clId="{D3F1652B-D90C-514F-86ED-983193ED1DB1}" dt="2025-11-20T13:25:25.309" v="80"/>
        <pc:sldMkLst>
          <pc:docMk/>
          <pc:sldMk cId="1198689035" sldId="267"/>
        </pc:sldMkLst>
      </pc:sldChg>
      <pc:sldChg chg="modAnim">
        <pc:chgData name="Keyley Graham" userId="51178f3d-3260-4cce-be31-d5467aca893d" providerId="ADAL" clId="{D3F1652B-D90C-514F-86ED-983193ED1DB1}" dt="2025-11-20T13:25:33.394" v="84"/>
        <pc:sldMkLst>
          <pc:docMk/>
          <pc:sldMk cId="534764848" sldId="271"/>
        </pc:sldMkLst>
      </pc:sldChg>
      <pc:sldChg chg="modAnim">
        <pc:chgData name="Keyley Graham" userId="51178f3d-3260-4cce-be31-d5467aca893d" providerId="ADAL" clId="{D3F1652B-D90C-514F-86ED-983193ED1DB1}" dt="2025-11-20T13:26:36.832" v="95"/>
        <pc:sldMkLst>
          <pc:docMk/>
          <pc:sldMk cId="2768056123" sldId="272"/>
        </pc:sldMkLst>
      </pc:sldChg>
      <pc:sldChg chg="modSp mod modAnim">
        <pc:chgData name="Keyley Graham" userId="51178f3d-3260-4cce-be31-d5467aca893d" providerId="ADAL" clId="{D3F1652B-D90C-514F-86ED-983193ED1DB1}" dt="2025-11-20T13:27:55.826" v="110"/>
        <pc:sldMkLst>
          <pc:docMk/>
          <pc:sldMk cId="3019810588" sldId="273"/>
        </pc:sldMkLst>
      </pc:sldChg>
      <pc:sldChg chg="modAnim">
        <pc:chgData name="Keyley Graham" userId="51178f3d-3260-4cce-be31-d5467aca893d" providerId="ADAL" clId="{D3F1652B-D90C-514F-86ED-983193ED1DB1}" dt="2025-11-20T13:26:55.317" v="101"/>
        <pc:sldMkLst>
          <pc:docMk/>
          <pc:sldMk cId="784587023" sldId="274"/>
        </pc:sldMkLst>
      </pc:sldChg>
      <pc:sldChg chg="modAnim">
        <pc:chgData name="Keyley Graham" userId="51178f3d-3260-4cce-be31-d5467aca893d" providerId="ADAL" clId="{D3F1652B-D90C-514F-86ED-983193ED1DB1}" dt="2025-11-20T13:21:11.507" v="11"/>
        <pc:sldMkLst>
          <pc:docMk/>
          <pc:sldMk cId="3019401655" sldId="276"/>
        </pc:sldMkLst>
      </pc:sldChg>
      <pc:sldChg chg="modAnim">
        <pc:chgData name="Keyley Graham" userId="51178f3d-3260-4cce-be31-d5467aca893d" providerId="ADAL" clId="{D3F1652B-D90C-514F-86ED-983193ED1DB1}" dt="2025-11-20T13:23:25.491" v="45"/>
        <pc:sldMkLst>
          <pc:docMk/>
          <pc:sldMk cId="850429920" sldId="277"/>
        </pc:sldMkLst>
      </pc:sldChg>
      <pc:sldChg chg="modSp mod modAnim">
        <pc:chgData name="Keyley Graham" userId="51178f3d-3260-4cce-be31-d5467aca893d" providerId="ADAL" clId="{D3F1652B-D90C-514F-86ED-983193ED1DB1}" dt="2025-11-20T13:30:10.510" v="117"/>
        <pc:sldMkLst>
          <pc:docMk/>
          <pc:sldMk cId="2767046254" sldId="279"/>
        </pc:sldMkLst>
      </pc:sldChg>
      <pc:sldChg chg="modAnim">
        <pc:chgData name="Keyley Graham" userId="51178f3d-3260-4cce-be31-d5467aca893d" providerId="ADAL" clId="{D3F1652B-D90C-514F-86ED-983193ED1DB1}" dt="2025-11-20T13:24:54.494" v="70"/>
        <pc:sldMkLst>
          <pc:docMk/>
          <pc:sldMk cId="2367776102" sldId="280"/>
        </pc:sldMkLst>
      </pc:sldChg>
      <pc:sldChg chg="modAnim">
        <pc:chgData name="Keyley Graham" userId="51178f3d-3260-4cce-be31-d5467aca893d" providerId="ADAL" clId="{D3F1652B-D90C-514F-86ED-983193ED1DB1}" dt="2025-11-20T13:25:09.714" v="76"/>
        <pc:sldMkLst>
          <pc:docMk/>
          <pc:sldMk cId="2995589985" sldId="285"/>
        </pc:sldMkLst>
      </pc:sldChg>
      <pc:sldChg chg="modAnim">
        <pc:chgData name="Keyley Graham" userId="51178f3d-3260-4cce-be31-d5467aca893d" providerId="ADAL" clId="{D3F1652B-D90C-514F-86ED-983193ED1DB1}" dt="2025-11-20T13:25:01.882" v="73"/>
        <pc:sldMkLst>
          <pc:docMk/>
          <pc:sldMk cId="2582066247" sldId="286"/>
        </pc:sldMkLst>
      </pc:sldChg>
      <pc:sldChg chg="modAnim">
        <pc:chgData name="Keyley Graham" userId="51178f3d-3260-4cce-be31-d5467aca893d" providerId="ADAL" clId="{D3F1652B-D90C-514F-86ED-983193ED1DB1}" dt="2025-11-20T13:26:49.337" v="99"/>
        <pc:sldMkLst>
          <pc:docMk/>
          <pc:sldMk cId="3412975144" sldId="287"/>
        </pc:sldMkLst>
      </pc:sldChg>
      <pc:sldChg chg="modAnim">
        <pc:chgData name="Keyley Graham" userId="51178f3d-3260-4cce-be31-d5467aca893d" providerId="ADAL" clId="{D3F1652B-D90C-514F-86ED-983193ED1DB1}" dt="2025-11-20T13:27:11.710" v="105"/>
        <pc:sldMkLst>
          <pc:docMk/>
          <pc:sldMk cId="96842834" sldId="288"/>
        </pc:sldMkLst>
      </pc:sldChg>
      <pc:sldChg chg="modAnim">
        <pc:chgData name="Keyley Graham" userId="51178f3d-3260-4cce-be31-d5467aca893d" providerId="ADAL" clId="{D3F1652B-D90C-514F-86ED-983193ED1DB1}" dt="2025-11-20T13:24:27.635" v="62"/>
        <pc:sldMkLst>
          <pc:docMk/>
          <pc:sldMk cId="1183144273" sldId="289"/>
        </pc:sldMkLst>
      </pc:sldChg>
      <pc:sldChg chg="modAnim">
        <pc:chgData name="Keyley Graham" userId="51178f3d-3260-4cce-be31-d5467aca893d" providerId="ADAL" clId="{D3F1652B-D90C-514F-86ED-983193ED1DB1}" dt="2025-11-20T13:22:48.495" v="34"/>
        <pc:sldMkLst>
          <pc:docMk/>
          <pc:sldMk cId="1169771978" sldId="295"/>
        </pc:sldMkLst>
      </pc:sldChg>
      <pc:sldChg chg="modSp mod modAnim">
        <pc:chgData name="Keyley Graham" userId="51178f3d-3260-4cce-be31-d5467aca893d" providerId="ADAL" clId="{D3F1652B-D90C-514F-86ED-983193ED1DB1}" dt="2025-11-20T13:22:56.151" v="37"/>
        <pc:sldMkLst>
          <pc:docMk/>
          <pc:sldMk cId="181436906" sldId="297"/>
        </pc:sldMkLst>
      </pc:sldChg>
      <pc:sldChg chg="modAnim">
        <pc:chgData name="Keyley Graham" userId="51178f3d-3260-4cce-be31-d5467aca893d" providerId="ADAL" clId="{D3F1652B-D90C-514F-86ED-983193ED1DB1}" dt="2025-11-20T13:23:00.851" v="39"/>
        <pc:sldMkLst>
          <pc:docMk/>
          <pc:sldMk cId="3571821264" sldId="298"/>
        </pc:sldMkLst>
      </pc:sldChg>
      <pc:sldChg chg="modAnim">
        <pc:chgData name="Keyley Graham" userId="51178f3d-3260-4cce-be31-d5467aca893d" providerId="ADAL" clId="{D3F1652B-D90C-514F-86ED-983193ED1DB1}" dt="2025-11-20T13:23:15.819" v="42"/>
        <pc:sldMkLst>
          <pc:docMk/>
          <pc:sldMk cId="1866270539" sldId="299"/>
        </pc:sldMkLst>
      </pc:sldChg>
      <pc:sldChg chg="modAnim">
        <pc:chgData name="Keyley Graham" userId="51178f3d-3260-4cce-be31-d5467aca893d" providerId="ADAL" clId="{D3F1652B-D90C-514F-86ED-983193ED1DB1}" dt="2025-11-20T13:29:37.370" v="113"/>
        <pc:sldMkLst>
          <pc:docMk/>
          <pc:sldMk cId="607155142" sldId="301"/>
        </pc:sldMkLst>
      </pc:sldChg>
      <pc:sldChg chg="modAnim">
        <pc:chgData name="Keyley Graham" userId="51178f3d-3260-4cce-be31-d5467aca893d" providerId="ADAL" clId="{D3F1652B-D90C-514F-86ED-983193ED1DB1}" dt="2025-11-20T13:24:15.587" v="58"/>
        <pc:sldMkLst>
          <pc:docMk/>
          <pc:sldMk cId="3224010401" sldId="302"/>
        </pc:sldMkLst>
      </pc:sldChg>
    </pc:docChg>
  </pc:docChgLst>
  <pc:docChgLst>
    <pc:chgData name="Becky" userId="S::becky@eski.media::0400a876-98a3-4c62-8d40-42038257a6ad" providerId="AD" clId="Web-{8A8E4DC5-F877-D74F-CB5F-A391C10DE4AF}"/>
    <pc:docChg chg="modSld">
      <pc:chgData name="Becky" userId="S::becky@eski.media::0400a876-98a3-4c62-8d40-42038257a6ad" providerId="AD" clId="Web-{8A8E4DC5-F877-D74F-CB5F-A391C10DE4AF}" dt="2025-09-16T14:32:38.604" v="76" actId="20577"/>
      <pc:docMkLst>
        <pc:docMk/>
      </pc:docMkLst>
      <pc:sldChg chg="modSp">
        <pc:chgData name="Becky" userId="S::becky@eski.media::0400a876-98a3-4c62-8d40-42038257a6ad" providerId="AD" clId="Web-{8A8E4DC5-F877-D74F-CB5F-A391C10DE4AF}" dt="2025-09-16T14:13:07.294" v="1" actId="20577"/>
        <pc:sldMkLst>
          <pc:docMk/>
          <pc:sldMk cId="3590537515" sldId="257"/>
        </pc:sldMkLst>
      </pc:sldChg>
      <pc:sldChg chg="modSp">
        <pc:chgData name="Becky" userId="S::becky@eski.media::0400a876-98a3-4c62-8d40-42038257a6ad" providerId="AD" clId="Web-{8A8E4DC5-F877-D74F-CB5F-A391C10DE4AF}" dt="2025-09-16T14:15:33.861" v="5" actId="20577"/>
        <pc:sldMkLst>
          <pc:docMk/>
          <pc:sldMk cId="925124557" sldId="262"/>
        </pc:sldMkLst>
      </pc:sldChg>
      <pc:sldChg chg="modSp">
        <pc:chgData name="Becky" userId="S::becky@eski.media::0400a876-98a3-4c62-8d40-42038257a6ad" providerId="AD" clId="Web-{8A8E4DC5-F877-D74F-CB5F-A391C10DE4AF}" dt="2025-09-16T14:25:38.597" v="16" actId="20577"/>
        <pc:sldMkLst>
          <pc:docMk/>
          <pc:sldMk cId="1313973690" sldId="264"/>
        </pc:sldMkLst>
      </pc:sldChg>
      <pc:sldChg chg="modSp">
        <pc:chgData name="Becky" userId="S::becky@eski.media::0400a876-98a3-4c62-8d40-42038257a6ad" providerId="AD" clId="Web-{8A8E4DC5-F877-D74F-CB5F-A391C10DE4AF}" dt="2025-09-16T14:29:28.537" v="52" actId="20577"/>
        <pc:sldMkLst>
          <pc:docMk/>
          <pc:sldMk cId="1198689035" sldId="267"/>
        </pc:sldMkLst>
      </pc:sldChg>
      <pc:sldChg chg="modSp">
        <pc:chgData name="Becky" userId="S::becky@eski.media::0400a876-98a3-4c62-8d40-42038257a6ad" providerId="AD" clId="Web-{8A8E4DC5-F877-D74F-CB5F-A391C10DE4AF}" dt="2025-09-16T14:30:27.303" v="56" actId="20577"/>
        <pc:sldMkLst>
          <pc:docMk/>
          <pc:sldMk cId="2768056123" sldId="272"/>
        </pc:sldMkLst>
      </pc:sldChg>
      <pc:sldChg chg="modSp">
        <pc:chgData name="Becky" userId="S::becky@eski.media::0400a876-98a3-4c62-8d40-42038257a6ad" providerId="AD" clId="Web-{8A8E4DC5-F877-D74F-CB5F-A391C10DE4AF}" dt="2025-09-16T14:32:38.604" v="76" actId="20577"/>
        <pc:sldMkLst>
          <pc:docMk/>
          <pc:sldMk cId="784587023" sldId="274"/>
        </pc:sldMkLst>
      </pc:sldChg>
      <pc:sldChg chg="modSp">
        <pc:chgData name="Becky" userId="S::becky@eski.media::0400a876-98a3-4c62-8d40-42038257a6ad" providerId="AD" clId="Web-{8A8E4DC5-F877-D74F-CB5F-A391C10DE4AF}" dt="2025-09-16T14:28:31.614" v="46" actId="20577"/>
        <pc:sldMkLst>
          <pc:docMk/>
          <pc:sldMk cId="2767046254" sldId="279"/>
        </pc:sldMkLst>
      </pc:sldChg>
      <pc:sldChg chg="modSp">
        <pc:chgData name="Becky" userId="S::becky@eski.media::0400a876-98a3-4c62-8d40-42038257a6ad" providerId="AD" clId="Web-{8A8E4DC5-F877-D74F-CB5F-A391C10DE4AF}" dt="2025-09-16T14:28:55.318" v="49" actId="20577"/>
        <pc:sldMkLst>
          <pc:docMk/>
          <pc:sldMk cId="2367776102" sldId="280"/>
        </pc:sldMkLst>
      </pc:sldChg>
      <pc:sldChg chg="modSp">
        <pc:chgData name="Becky" userId="S::becky@eski.media::0400a876-98a3-4c62-8d40-42038257a6ad" providerId="AD" clId="Web-{8A8E4DC5-F877-D74F-CB5F-A391C10DE4AF}" dt="2025-09-16T14:30:58.350" v="69" actId="1076"/>
        <pc:sldMkLst>
          <pc:docMk/>
          <pc:sldMk cId="3412975144" sldId="287"/>
        </pc:sldMkLst>
      </pc:sldChg>
      <pc:sldChg chg="modSp">
        <pc:chgData name="Becky" userId="S::becky@eski.media::0400a876-98a3-4c62-8d40-42038257a6ad" providerId="AD" clId="Web-{8A8E4DC5-F877-D74F-CB5F-A391C10DE4AF}" dt="2025-09-16T14:21:07.545" v="7" actId="20577"/>
        <pc:sldMkLst>
          <pc:docMk/>
          <pc:sldMk cId="1169771978" sldId="295"/>
        </pc:sldMkLst>
      </pc:sldChg>
      <pc:sldChg chg="modSp">
        <pc:chgData name="Becky" userId="S::becky@eski.media::0400a876-98a3-4c62-8d40-42038257a6ad" providerId="AD" clId="Web-{8A8E4DC5-F877-D74F-CB5F-A391C10DE4AF}" dt="2025-09-16T14:26:33.910" v="23" actId="20577"/>
        <pc:sldMkLst>
          <pc:docMk/>
          <pc:sldMk cId="2042516343" sldId="300"/>
        </pc:sldMkLst>
      </pc:sldChg>
      <pc:sldChg chg="modSp">
        <pc:chgData name="Becky" userId="S::becky@eski.media::0400a876-98a3-4c62-8d40-42038257a6ad" providerId="AD" clId="Web-{8A8E4DC5-F877-D74F-CB5F-A391C10DE4AF}" dt="2025-09-16T14:27:30.129" v="30" actId="20577"/>
        <pc:sldMkLst>
          <pc:docMk/>
          <pc:sldMk cId="607155142" sldId="301"/>
        </pc:sldMkLst>
      </pc:sldChg>
    </pc:docChg>
  </pc:docChgLst>
  <pc:docChgLst>
    <pc:chgData name="Lola Bell" userId="35829591-d54e-45a8-96eb-55b1106d1785" providerId="ADAL" clId="{7F5ED25F-91DF-4596-A760-FF3C8D0FD1F1}"/>
    <pc:docChg chg="undo redo custSel addSld delSld modSld">
      <pc:chgData name="Lola Bell" userId="35829591-d54e-45a8-96eb-55b1106d1785" providerId="ADAL" clId="{7F5ED25F-91DF-4596-A760-FF3C8D0FD1F1}" dt="2025-08-08T09:11:08.853" v="1128" actId="14100"/>
      <pc:docMkLst>
        <pc:docMk/>
      </pc:docMkLst>
      <pc:sldChg chg="del">
        <pc:chgData name="Lola Bell" userId="35829591-d54e-45a8-96eb-55b1106d1785" providerId="ADAL" clId="{7F5ED25F-91DF-4596-A760-FF3C8D0FD1F1}" dt="2025-08-07T13:09:07.183" v="5" actId="47"/>
        <pc:sldMkLst>
          <pc:docMk/>
          <pc:sldMk cId="1537883138" sldId="256"/>
        </pc:sldMkLst>
      </pc:sldChg>
      <pc:sldChg chg="addSp delSp modSp mod">
        <pc:chgData name="Lola Bell" userId="35829591-d54e-45a8-96eb-55b1106d1785" providerId="ADAL" clId="{7F5ED25F-91DF-4596-A760-FF3C8D0FD1F1}" dt="2025-08-07T13:21:36.662" v="51" actId="14100"/>
        <pc:sldMkLst>
          <pc:docMk/>
          <pc:sldMk cId="3590537515" sldId="257"/>
        </pc:sldMkLst>
      </pc:sldChg>
      <pc:sldChg chg="addSp modSp mod">
        <pc:chgData name="Lola Bell" userId="35829591-d54e-45a8-96eb-55b1106d1785" providerId="ADAL" clId="{7F5ED25F-91DF-4596-A760-FF3C8D0FD1F1}" dt="2025-08-07T13:25:52.752" v="70" actId="1076"/>
        <pc:sldMkLst>
          <pc:docMk/>
          <pc:sldMk cId="2441286349" sldId="258"/>
        </pc:sldMkLst>
      </pc:sldChg>
      <pc:sldChg chg="addSp delSp modSp mod">
        <pc:chgData name="Lola Bell" userId="35829591-d54e-45a8-96eb-55b1106d1785" providerId="ADAL" clId="{7F5ED25F-91DF-4596-A760-FF3C8D0FD1F1}" dt="2025-08-07T13:29:18.058" v="97" actId="1076"/>
        <pc:sldMkLst>
          <pc:docMk/>
          <pc:sldMk cId="1455311249" sldId="259"/>
        </pc:sldMkLst>
      </pc:sldChg>
      <pc:sldChg chg="addSp modSp mod">
        <pc:chgData name="Lola Bell" userId="35829591-d54e-45a8-96eb-55b1106d1785" providerId="ADAL" clId="{7F5ED25F-91DF-4596-A760-FF3C8D0FD1F1}" dt="2025-08-07T13:37:20.920" v="141"/>
        <pc:sldMkLst>
          <pc:docMk/>
          <pc:sldMk cId="925124557" sldId="262"/>
        </pc:sldMkLst>
      </pc:sldChg>
      <pc:sldChg chg="addSp delSp modSp mod">
        <pc:chgData name="Lola Bell" userId="35829591-d54e-45a8-96eb-55b1106d1785" providerId="ADAL" clId="{7F5ED25F-91DF-4596-A760-FF3C8D0FD1F1}" dt="2025-08-07T13:45:54.795" v="207" actId="120"/>
        <pc:sldMkLst>
          <pc:docMk/>
          <pc:sldMk cId="1993326474" sldId="263"/>
        </pc:sldMkLst>
      </pc:sldChg>
      <pc:sldChg chg="addSp delSp modSp mod delAnim modAnim">
        <pc:chgData name="Lola Bell" userId="35829591-d54e-45a8-96eb-55b1106d1785" providerId="ADAL" clId="{7F5ED25F-91DF-4596-A760-FF3C8D0FD1F1}" dt="2025-08-07T14:05:45.749" v="747" actId="1076"/>
        <pc:sldMkLst>
          <pc:docMk/>
          <pc:sldMk cId="1313973690" sldId="264"/>
        </pc:sldMkLst>
      </pc:sldChg>
      <pc:sldChg chg="addSp delSp modSp mod">
        <pc:chgData name="Lola Bell" userId="35829591-d54e-45a8-96eb-55b1106d1785" providerId="ADAL" clId="{7F5ED25F-91DF-4596-A760-FF3C8D0FD1F1}" dt="2025-08-07T14:07:03.624" v="756" actId="113"/>
        <pc:sldMkLst>
          <pc:docMk/>
          <pc:sldMk cId="440083918" sldId="265"/>
        </pc:sldMkLst>
      </pc:sldChg>
      <pc:sldChg chg="del">
        <pc:chgData name="Lola Bell" userId="35829591-d54e-45a8-96eb-55b1106d1785" providerId="ADAL" clId="{7F5ED25F-91DF-4596-A760-FF3C8D0FD1F1}" dt="2025-08-07T14:14:09.779" v="757" actId="47"/>
        <pc:sldMkLst>
          <pc:docMk/>
          <pc:sldMk cId="1946528070" sldId="266"/>
        </pc:sldMkLst>
      </pc:sldChg>
      <pc:sldChg chg="add">
        <pc:chgData name="Lola Bell" userId="35829591-d54e-45a8-96eb-55b1106d1785" providerId="ADAL" clId="{7F5ED25F-91DF-4596-A760-FF3C8D0FD1F1}" dt="2025-08-07T14:17:44.339" v="769"/>
        <pc:sldMkLst>
          <pc:docMk/>
          <pc:sldMk cId="2613183488" sldId="266"/>
        </pc:sldMkLst>
      </pc:sldChg>
      <pc:sldChg chg="del">
        <pc:chgData name="Lola Bell" userId="35829591-d54e-45a8-96eb-55b1106d1785" providerId="ADAL" clId="{7F5ED25F-91DF-4596-A760-FF3C8D0FD1F1}" dt="2025-08-07T14:17:25.290" v="767" actId="47"/>
        <pc:sldMkLst>
          <pc:docMk/>
          <pc:sldMk cId="1012182968" sldId="267"/>
        </pc:sldMkLst>
      </pc:sldChg>
      <pc:sldChg chg="del">
        <pc:chgData name="Lola Bell" userId="35829591-d54e-45a8-96eb-55b1106d1785" providerId="ADAL" clId="{7F5ED25F-91DF-4596-A760-FF3C8D0FD1F1}" dt="2025-08-07T14:19:02.046" v="772" actId="47"/>
        <pc:sldMkLst>
          <pc:docMk/>
          <pc:sldMk cId="3970468498" sldId="268"/>
        </pc:sldMkLst>
      </pc:sldChg>
      <pc:sldChg chg="del">
        <pc:chgData name="Lola Bell" userId="35829591-d54e-45a8-96eb-55b1106d1785" providerId="ADAL" clId="{7F5ED25F-91DF-4596-A760-FF3C8D0FD1F1}" dt="2025-08-07T14:17:45.773" v="770" actId="47"/>
        <pc:sldMkLst>
          <pc:docMk/>
          <pc:sldMk cId="2995589985" sldId="269"/>
        </pc:sldMkLst>
      </pc:sldChg>
      <pc:sldChg chg="addSp delSp modSp mod">
        <pc:chgData name="Lola Bell" userId="35829591-d54e-45a8-96eb-55b1106d1785" providerId="ADAL" clId="{7F5ED25F-91DF-4596-A760-FF3C8D0FD1F1}" dt="2025-08-08T09:11:08.853" v="1128" actId="14100"/>
        <pc:sldMkLst>
          <pc:docMk/>
          <pc:sldMk cId="2071611453" sldId="270"/>
        </pc:sldMkLst>
      </pc:sldChg>
      <pc:sldChg chg="addSp delSp modSp mod">
        <pc:chgData name="Lola Bell" userId="35829591-d54e-45a8-96eb-55b1106d1785" providerId="ADAL" clId="{7F5ED25F-91DF-4596-A760-FF3C8D0FD1F1}" dt="2025-08-07T14:37:47.339" v="838" actId="207"/>
        <pc:sldMkLst>
          <pc:docMk/>
          <pc:sldMk cId="534764848" sldId="271"/>
        </pc:sldMkLst>
      </pc:sldChg>
      <pc:sldChg chg="addSp delSp modSp mod">
        <pc:chgData name="Lola Bell" userId="35829591-d54e-45a8-96eb-55b1106d1785" providerId="ADAL" clId="{7F5ED25F-91DF-4596-A760-FF3C8D0FD1F1}" dt="2025-08-07T15:00:03.200" v="931" actId="1076"/>
        <pc:sldMkLst>
          <pc:docMk/>
          <pc:sldMk cId="2768056123" sldId="272"/>
        </pc:sldMkLst>
      </pc:sldChg>
      <pc:sldChg chg="addSp delSp modSp mod">
        <pc:chgData name="Lola Bell" userId="35829591-d54e-45a8-96eb-55b1106d1785" providerId="ADAL" clId="{7F5ED25F-91DF-4596-A760-FF3C8D0FD1F1}" dt="2025-08-07T15:07:24.199" v="980" actId="478"/>
        <pc:sldMkLst>
          <pc:docMk/>
          <pc:sldMk cId="3743380861" sldId="273"/>
        </pc:sldMkLst>
      </pc:sldChg>
      <pc:sldChg chg="addSp delSp modSp mod">
        <pc:chgData name="Lola Bell" userId="35829591-d54e-45a8-96eb-55b1106d1785" providerId="ADAL" clId="{7F5ED25F-91DF-4596-A760-FF3C8D0FD1F1}" dt="2025-08-07T15:09:36.324" v="996" actId="1076"/>
        <pc:sldMkLst>
          <pc:docMk/>
          <pc:sldMk cId="784587023" sldId="274"/>
        </pc:sldMkLst>
      </pc:sldChg>
      <pc:sldChg chg="del">
        <pc:chgData name="Lola Bell" userId="35829591-d54e-45a8-96eb-55b1106d1785" providerId="ADAL" clId="{7F5ED25F-91DF-4596-A760-FF3C8D0FD1F1}" dt="2025-08-07T15:10:01.816" v="997" actId="47"/>
        <pc:sldMkLst>
          <pc:docMk/>
          <pc:sldMk cId="2807307525" sldId="275"/>
        </pc:sldMkLst>
      </pc:sldChg>
      <pc:sldChg chg="modSp add mod">
        <pc:chgData name="Lola Bell" userId="35829591-d54e-45a8-96eb-55b1106d1785" providerId="ADAL" clId="{7F5ED25F-91DF-4596-A760-FF3C8D0FD1F1}" dt="2025-08-07T13:09:03.600" v="4" actId="20577"/>
        <pc:sldMkLst>
          <pc:docMk/>
          <pc:sldMk cId="3019401655" sldId="276"/>
        </pc:sldMkLst>
      </pc:sldChg>
      <pc:sldChg chg="addSp delSp modSp new mod">
        <pc:chgData name="Lola Bell" userId="35829591-d54e-45a8-96eb-55b1106d1785" providerId="ADAL" clId="{7F5ED25F-91DF-4596-A760-FF3C8D0FD1F1}" dt="2025-08-07T14:04:15.976" v="741" actId="207"/>
        <pc:sldMkLst>
          <pc:docMk/>
          <pc:sldMk cId="850429920" sldId="277"/>
        </pc:sldMkLst>
      </pc:sldChg>
      <pc:sldChg chg="modSp add mod">
        <pc:chgData name="Lola Bell" userId="35829591-d54e-45a8-96eb-55b1106d1785" providerId="ADAL" clId="{7F5ED25F-91DF-4596-A760-FF3C8D0FD1F1}" dt="2025-08-07T14:15:55.902" v="765" actId="1076"/>
        <pc:sldMkLst>
          <pc:docMk/>
          <pc:sldMk cId="1946528070" sldId="278"/>
        </pc:sldMkLst>
      </pc:sldChg>
      <pc:sldChg chg="add">
        <pc:chgData name="Lola Bell" userId="35829591-d54e-45a8-96eb-55b1106d1785" providerId="ADAL" clId="{7F5ED25F-91DF-4596-A760-FF3C8D0FD1F1}" dt="2025-08-07T14:17:11.137" v="766"/>
        <pc:sldMkLst>
          <pc:docMk/>
          <pc:sldMk cId="2767046254" sldId="279"/>
        </pc:sldMkLst>
      </pc:sldChg>
      <pc:sldChg chg="add">
        <pc:chgData name="Lola Bell" userId="35829591-d54e-45a8-96eb-55b1106d1785" providerId="ADAL" clId="{7F5ED25F-91DF-4596-A760-FF3C8D0FD1F1}" dt="2025-08-07T14:17:27.320" v="768"/>
        <pc:sldMkLst>
          <pc:docMk/>
          <pc:sldMk cId="2367776102" sldId="280"/>
        </pc:sldMkLst>
      </pc:sldChg>
      <pc:sldChg chg="add del">
        <pc:chgData name="Lola Bell" userId="35829591-d54e-45a8-96eb-55b1106d1785" providerId="ADAL" clId="{7F5ED25F-91DF-4596-A760-FF3C8D0FD1F1}" dt="2025-08-08T09:10:22.899" v="1084" actId="47"/>
        <pc:sldMkLst>
          <pc:docMk/>
          <pc:sldMk cId="1017471802" sldId="281"/>
        </pc:sldMkLst>
      </pc:sldChg>
      <pc:sldChg chg="add">
        <pc:chgData name="Lola Bell" userId="35829591-d54e-45a8-96eb-55b1106d1785" providerId="ADAL" clId="{7F5ED25F-91DF-4596-A760-FF3C8D0FD1F1}" dt="2025-08-07T15:10:03.608" v="998"/>
        <pc:sldMkLst>
          <pc:docMk/>
          <pc:sldMk cId="2807307525" sldId="282"/>
        </pc:sldMkLst>
      </pc:sldChg>
      <pc:sldChg chg="addSp delSp modSp new mod">
        <pc:chgData name="Lola Bell" userId="35829591-d54e-45a8-96eb-55b1106d1785" providerId="ADAL" clId="{7F5ED25F-91DF-4596-A760-FF3C8D0FD1F1}" dt="2025-08-08T09:10:54.410" v="1111" actId="1036"/>
        <pc:sldMkLst>
          <pc:docMk/>
          <pc:sldMk cId="1502706962" sldId="283"/>
        </pc:sldMkLst>
      </pc:sldChg>
      <pc:sldChg chg="add">
        <pc:chgData name="Lola Bell" userId="35829591-d54e-45a8-96eb-55b1106d1785" providerId="ADAL" clId="{7F5ED25F-91DF-4596-A760-FF3C8D0FD1F1}" dt="2025-08-08T09:10:25.057" v="1085"/>
        <pc:sldMkLst>
          <pc:docMk/>
          <pc:sldMk cId="3970468498" sldId="284"/>
        </pc:sldMkLst>
      </pc:sldChg>
    </pc:docChg>
  </pc:docChgLst>
  <pc:docChgLst>
    <pc:chgData name="Alice O'Dwyer" userId="bb6796cf-fc52-4712-b95e-8b48e7bce612" providerId="ADAL" clId="{803D0CCD-527B-461B-92DF-12636B0E0A5B}"/>
    <pc:docChg chg="modSld sldOrd">
      <pc:chgData name="Alice O'Dwyer" userId="bb6796cf-fc52-4712-b95e-8b48e7bce612" providerId="ADAL" clId="{803D0CCD-527B-461B-92DF-12636B0E0A5B}" dt="2025-09-04T08:24:53.232" v="1"/>
      <pc:docMkLst>
        <pc:docMk/>
      </pc:docMkLst>
      <pc:sldChg chg="ord">
        <pc:chgData name="Alice O'Dwyer" userId="bb6796cf-fc52-4712-b95e-8b48e7bce612" providerId="ADAL" clId="{803D0CCD-527B-461B-92DF-12636B0E0A5B}" dt="2025-09-04T08:24:53.232" v="1"/>
        <pc:sldMkLst>
          <pc:docMk/>
          <pc:sldMk cId="2995589985" sldId="285"/>
        </pc:sldMkLst>
      </pc:sldChg>
    </pc:docChg>
  </pc:docChgLst>
  <pc:docChgLst>
    <pc:chgData name="Keyley Graham" userId="51178f3d-3260-4cce-be31-d5467aca893d" providerId="ADAL" clId="{98B3DAB7-A498-D34B-9B35-2298ED45258F}"/>
    <pc:docChg chg="undo custSel addSld modSld">
      <pc:chgData name="Keyley Graham" userId="51178f3d-3260-4cce-be31-d5467aca893d" providerId="ADAL" clId="{98B3DAB7-A498-D34B-9B35-2298ED45258F}" dt="2026-02-10T14:02:04.324" v="601" actId="1076"/>
      <pc:docMkLst>
        <pc:docMk/>
      </pc:docMkLst>
      <pc:sldChg chg="addSp delSp modSp mod delAnim modAnim">
        <pc:chgData name="Keyley Graham" userId="51178f3d-3260-4cce-be31-d5467aca893d" providerId="ADAL" clId="{98B3DAB7-A498-D34B-9B35-2298ED45258F}" dt="2026-02-10T14:02:04.324" v="601" actId="1076"/>
        <pc:sldMkLst>
          <pc:docMk/>
          <pc:sldMk cId="3224010401" sldId="302"/>
        </pc:sldMkLst>
        <pc:spChg chg="add mod">
          <ac:chgData name="Keyley Graham" userId="51178f3d-3260-4cce-be31-d5467aca893d" providerId="ADAL" clId="{98B3DAB7-A498-D34B-9B35-2298ED45258F}" dt="2026-02-10T14:00:59.876" v="582" actId="207"/>
          <ac:spMkLst>
            <pc:docMk/>
            <pc:sldMk cId="3224010401" sldId="302"/>
            <ac:spMk id="3" creationId="{E1930B32-314C-AD2B-1D4F-A86DD79DBD00}"/>
          </ac:spMkLst>
        </pc:spChg>
        <pc:spChg chg="add mod">
          <ac:chgData name="Keyley Graham" userId="51178f3d-3260-4cce-be31-d5467aca893d" providerId="ADAL" clId="{98B3DAB7-A498-D34B-9B35-2298ED45258F}" dt="2026-02-10T13:59:02.845" v="551" actId="404"/>
          <ac:spMkLst>
            <pc:docMk/>
            <pc:sldMk cId="3224010401" sldId="302"/>
            <ac:spMk id="5" creationId="{5C1377B5-CF47-4401-661B-86FC3150EC9D}"/>
          </ac:spMkLst>
        </pc:spChg>
        <pc:spChg chg="add mod">
          <ac:chgData name="Keyley Graham" userId="51178f3d-3260-4cce-be31-d5467aca893d" providerId="ADAL" clId="{98B3DAB7-A498-D34B-9B35-2298ED45258F}" dt="2026-02-10T14:00:21.969" v="579" actId="1035"/>
          <ac:spMkLst>
            <pc:docMk/>
            <pc:sldMk cId="3224010401" sldId="302"/>
            <ac:spMk id="8" creationId="{14BA63CA-FC8F-FDBE-17FB-AD266BC3F20A}"/>
          </ac:spMkLst>
        </pc:spChg>
        <pc:spChg chg="add mod">
          <ac:chgData name="Keyley Graham" userId="51178f3d-3260-4cce-be31-d5467aca893d" providerId="ADAL" clId="{98B3DAB7-A498-D34B-9B35-2298ED45258F}" dt="2026-02-10T13:59:48.461" v="573" actId="1038"/>
          <ac:spMkLst>
            <pc:docMk/>
            <pc:sldMk cId="3224010401" sldId="302"/>
            <ac:spMk id="9" creationId="{DBFA6E1A-F17D-ED26-BD24-924F6C98C369}"/>
          </ac:spMkLst>
        </pc:spChg>
        <pc:spChg chg="add mod">
          <ac:chgData name="Keyley Graham" userId="51178f3d-3260-4cce-be31-d5467aca893d" providerId="ADAL" clId="{98B3DAB7-A498-D34B-9B35-2298ED45258F}" dt="2026-02-10T14:00:10.574" v="578" actId="1076"/>
          <ac:spMkLst>
            <pc:docMk/>
            <pc:sldMk cId="3224010401" sldId="302"/>
            <ac:spMk id="10" creationId="{92841593-B6FF-2125-BC2F-1733C624DC4B}"/>
          </ac:spMkLst>
        </pc:spChg>
        <pc:spChg chg="mod">
          <ac:chgData name="Keyley Graham" userId="51178f3d-3260-4cce-be31-d5467aca893d" providerId="ADAL" clId="{98B3DAB7-A498-D34B-9B35-2298ED45258F}" dt="2026-02-10T13:59:55.302" v="575" actId="1076"/>
          <ac:spMkLst>
            <pc:docMk/>
            <pc:sldMk cId="3224010401" sldId="302"/>
            <ac:spMk id="13" creationId="{E7BACC1E-4E55-28A0-CC1B-BE6A7A71A34D}"/>
          </ac:spMkLst>
        </pc:spChg>
        <pc:picChg chg="mod">
          <ac:chgData name="Keyley Graham" userId="51178f3d-3260-4cce-be31-d5467aca893d" providerId="ADAL" clId="{98B3DAB7-A498-D34B-9B35-2298ED45258F}" dt="2026-02-10T14:02:01.078" v="600" actId="1076"/>
          <ac:picMkLst>
            <pc:docMk/>
            <pc:sldMk cId="3224010401" sldId="302"/>
            <ac:picMk id="2" creationId="{89B43A83-CFA7-A1F5-75C1-F4DFFE91BB2F}"/>
          </ac:picMkLst>
        </pc:picChg>
        <pc:picChg chg="mod modCrop">
          <ac:chgData name="Keyley Graham" userId="51178f3d-3260-4cce-be31-d5467aca893d" providerId="ADAL" clId="{98B3DAB7-A498-D34B-9B35-2298ED45258F}" dt="2026-02-10T14:00:06.646" v="577" actId="732"/>
          <ac:picMkLst>
            <pc:docMk/>
            <pc:sldMk cId="3224010401" sldId="302"/>
            <ac:picMk id="6" creationId="{E076673B-1499-0CC3-1142-DE3C3ADE39F9}"/>
          </ac:picMkLst>
        </pc:picChg>
        <pc:picChg chg="add mod">
          <ac:chgData name="Keyley Graham" userId="51178f3d-3260-4cce-be31-d5467aca893d" providerId="ADAL" clId="{98B3DAB7-A498-D34B-9B35-2298ED45258F}" dt="2026-02-10T14:01:51.048" v="596" actId="1076"/>
          <ac:picMkLst>
            <pc:docMk/>
            <pc:sldMk cId="3224010401" sldId="302"/>
            <ac:picMk id="11" creationId="{202D28D6-57F1-B7D6-1B92-8381DE65A832}"/>
          </ac:picMkLst>
        </pc:picChg>
        <pc:picChg chg="mod">
          <ac:chgData name="Keyley Graham" userId="51178f3d-3260-4cce-be31-d5467aca893d" providerId="ADAL" clId="{98B3DAB7-A498-D34B-9B35-2298ED45258F}" dt="2026-02-10T14:01:55.178" v="598" actId="1076"/>
          <ac:picMkLst>
            <pc:docMk/>
            <pc:sldMk cId="3224010401" sldId="302"/>
            <ac:picMk id="17" creationId="{76D77DD2-BDD2-A702-93B6-B60A39106D1A}"/>
          </ac:picMkLst>
        </pc:picChg>
        <pc:picChg chg="mod">
          <ac:chgData name="Keyley Graham" userId="51178f3d-3260-4cce-be31-d5467aca893d" providerId="ADAL" clId="{98B3DAB7-A498-D34B-9B35-2298ED45258F}" dt="2026-02-10T14:02:04.324" v="601" actId="1076"/>
          <ac:picMkLst>
            <pc:docMk/>
            <pc:sldMk cId="3224010401" sldId="302"/>
            <ac:picMk id="19" creationId="{4AA23283-5D2F-577D-066A-B59E9E027773}"/>
          </ac:picMkLst>
        </pc:picChg>
      </pc:sldChg>
      <pc:sldChg chg="add">
        <pc:chgData name="Keyley Graham" userId="51178f3d-3260-4cce-be31-d5467aca893d" providerId="ADAL" clId="{98B3DAB7-A498-D34B-9B35-2298ED45258F}" dt="2026-02-10T13:45:41.241" v="1" actId="2890"/>
        <pc:sldMkLst>
          <pc:docMk/>
          <pc:sldMk cId="1506953447" sldId="304"/>
        </pc:sldMkLst>
      </pc:sldChg>
    </pc:docChg>
  </pc:docChgLst>
  <pc:docChgLst>
    <pc:chgData name="Lola Bell" userId="35829591-d54e-45a8-96eb-55b1106d1785" providerId="ADAL" clId="{CA53B023-48FB-4601-AF81-B5A2AACC14ED}"/>
    <pc:docChg chg="undo custSel addSld delSld modSld">
      <pc:chgData name="Lola Bell" userId="35829591-d54e-45a8-96eb-55b1106d1785" providerId="ADAL" clId="{CA53B023-48FB-4601-AF81-B5A2AACC14ED}" dt="2025-09-03T13:56:34.770" v="579" actId="1038"/>
      <pc:docMkLst>
        <pc:docMk/>
      </pc:docMkLst>
      <pc:sldChg chg="modSp mod">
        <pc:chgData name="Lola Bell" userId="35829591-d54e-45a8-96eb-55b1106d1785" providerId="ADAL" clId="{CA53B023-48FB-4601-AF81-B5A2AACC14ED}" dt="2025-09-02T13:56:08.482" v="1" actId="113"/>
        <pc:sldMkLst>
          <pc:docMk/>
          <pc:sldMk cId="3590537515" sldId="257"/>
        </pc:sldMkLst>
      </pc:sldChg>
      <pc:sldChg chg="modSp del mod">
        <pc:chgData name="Lola Bell" userId="35829591-d54e-45a8-96eb-55b1106d1785" providerId="ADAL" clId="{CA53B023-48FB-4601-AF81-B5A2AACC14ED}" dt="2025-09-02T15:05:59.823" v="280" actId="47"/>
        <pc:sldMkLst>
          <pc:docMk/>
          <pc:sldMk cId="2441286349" sldId="258"/>
        </pc:sldMkLst>
      </pc:sldChg>
      <pc:sldChg chg="addSp delSp modSp mod">
        <pc:chgData name="Lola Bell" userId="35829591-d54e-45a8-96eb-55b1106d1785" providerId="ADAL" clId="{CA53B023-48FB-4601-AF81-B5A2AACC14ED}" dt="2025-09-02T14:01:09.981" v="71" actId="1076"/>
        <pc:sldMkLst>
          <pc:docMk/>
          <pc:sldMk cId="1455311249" sldId="259"/>
        </pc:sldMkLst>
      </pc:sldChg>
      <pc:sldChg chg="addSp delSp modSp mod">
        <pc:chgData name="Lola Bell" userId="35829591-d54e-45a8-96eb-55b1106d1785" providerId="ADAL" clId="{CA53B023-48FB-4601-AF81-B5A2AACC14ED}" dt="2025-09-02T15:10:34.087" v="308" actId="478"/>
        <pc:sldMkLst>
          <pc:docMk/>
          <pc:sldMk cId="1993326474" sldId="263"/>
        </pc:sldMkLst>
      </pc:sldChg>
      <pc:sldChg chg="addSp delSp modSp mod">
        <pc:chgData name="Lola Bell" userId="35829591-d54e-45a8-96eb-55b1106d1785" providerId="ADAL" clId="{CA53B023-48FB-4601-AF81-B5A2AACC14ED}" dt="2025-09-02T15:23:25.706" v="465" actId="207"/>
        <pc:sldMkLst>
          <pc:docMk/>
          <pc:sldMk cId="440083918" sldId="265"/>
        </pc:sldMkLst>
      </pc:sldChg>
      <pc:sldChg chg="del">
        <pc:chgData name="Lola Bell" userId="35829591-d54e-45a8-96eb-55b1106d1785" providerId="ADAL" clId="{CA53B023-48FB-4601-AF81-B5A2AACC14ED}" dt="2025-09-02T14:44:57.204" v="113" actId="47"/>
        <pc:sldMkLst>
          <pc:docMk/>
          <pc:sldMk cId="2613183488" sldId="266"/>
        </pc:sldMkLst>
      </pc:sldChg>
      <pc:sldChg chg="addSp delSp modSp mod">
        <pc:chgData name="Lola Bell" userId="35829591-d54e-45a8-96eb-55b1106d1785" providerId="ADAL" clId="{CA53B023-48FB-4601-AF81-B5A2AACC14ED}" dt="2025-09-02T14:46:32.990" v="122" actId="18654"/>
        <pc:sldMkLst>
          <pc:docMk/>
          <pc:sldMk cId="534764848" sldId="271"/>
        </pc:sldMkLst>
      </pc:sldChg>
      <pc:sldChg chg="addSp delSp modSp mod">
        <pc:chgData name="Lola Bell" userId="35829591-d54e-45a8-96eb-55b1106d1785" providerId="ADAL" clId="{CA53B023-48FB-4601-AF81-B5A2AACC14ED}" dt="2025-09-03T11:00:33.696" v="567" actId="1076"/>
        <pc:sldMkLst>
          <pc:docMk/>
          <pc:sldMk cId="2768056123" sldId="272"/>
        </pc:sldMkLst>
      </pc:sldChg>
      <pc:sldChg chg="add">
        <pc:chgData name="Lola Bell" userId="35829591-d54e-45a8-96eb-55b1106d1785" providerId="ADAL" clId="{CA53B023-48FB-4601-AF81-B5A2AACC14ED}" dt="2025-09-02T15:05:57.465" v="279"/>
        <pc:sldMkLst>
          <pc:docMk/>
          <pc:sldMk cId="3019810588" sldId="273"/>
        </pc:sldMkLst>
      </pc:sldChg>
      <pc:sldChg chg="del">
        <pc:chgData name="Lola Bell" userId="35829591-d54e-45a8-96eb-55b1106d1785" providerId="ADAL" clId="{CA53B023-48FB-4601-AF81-B5A2AACC14ED}" dt="2025-09-02T14:54:37.502" v="197" actId="47"/>
        <pc:sldMkLst>
          <pc:docMk/>
          <pc:sldMk cId="3743380861" sldId="273"/>
        </pc:sldMkLst>
      </pc:sldChg>
      <pc:sldChg chg="addSp delSp modSp mod">
        <pc:chgData name="Lola Bell" userId="35829591-d54e-45a8-96eb-55b1106d1785" providerId="ADAL" clId="{CA53B023-48FB-4601-AF81-B5A2AACC14ED}" dt="2025-09-03T10:18:52.734" v="533" actId="1076"/>
        <pc:sldMkLst>
          <pc:docMk/>
          <pc:sldMk cId="784587023" sldId="274"/>
        </pc:sldMkLst>
      </pc:sldChg>
      <pc:sldChg chg="addSp modSp mod">
        <pc:chgData name="Lola Bell" userId="35829591-d54e-45a8-96eb-55b1106d1785" providerId="ADAL" clId="{CA53B023-48FB-4601-AF81-B5A2AACC14ED}" dt="2025-09-03T13:56:34.770" v="579" actId="1038"/>
        <pc:sldMkLst>
          <pc:docMk/>
          <pc:sldMk cId="3019401655" sldId="276"/>
        </pc:sldMkLst>
      </pc:sldChg>
      <pc:sldChg chg="addSp delSp modSp del mod">
        <pc:chgData name="Lola Bell" userId="35829591-d54e-45a8-96eb-55b1106d1785" providerId="ADAL" clId="{CA53B023-48FB-4601-AF81-B5A2AACC14ED}" dt="2025-09-02T15:24:35.865" v="476" actId="47"/>
        <pc:sldMkLst>
          <pc:docMk/>
          <pc:sldMk cId="1946528070" sldId="278"/>
        </pc:sldMkLst>
      </pc:sldChg>
      <pc:sldChg chg="addSp delSp modSp mod">
        <pc:chgData name="Lola Bell" userId="35829591-d54e-45a8-96eb-55b1106d1785" providerId="ADAL" clId="{CA53B023-48FB-4601-AF81-B5A2AACC14ED}" dt="2025-09-02T14:41:30.973" v="97" actId="1076"/>
        <pc:sldMkLst>
          <pc:docMk/>
          <pc:sldMk cId="2767046254" sldId="279"/>
        </pc:sldMkLst>
      </pc:sldChg>
      <pc:sldChg chg="addSp delSp modSp mod">
        <pc:chgData name="Lola Bell" userId="35829591-d54e-45a8-96eb-55b1106d1785" providerId="ADAL" clId="{CA53B023-48FB-4601-AF81-B5A2AACC14ED}" dt="2025-09-02T14:44:26.535" v="111" actId="1076"/>
        <pc:sldMkLst>
          <pc:docMk/>
          <pc:sldMk cId="2367776102" sldId="280"/>
        </pc:sldMkLst>
      </pc:sldChg>
      <pc:sldChg chg="del">
        <pc:chgData name="Lola Bell" userId="35829591-d54e-45a8-96eb-55b1106d1785" providerId="ADAL" clId="{CA53B023-48FB-4601-AF81-B5A2AACC14ED}" dt="2025-09-02T15:05:05.314" v="278" actId="47"/>
        <pc:sldMkLst>
          <pc:docMk/>
          <pc:sldMk cId="2807307525" sldId="282"/>
        </pc:sldMkLst>
      </pc:sldChg>
      <pc:sldChg chg="del">
        <pc:chgData name="Lola Bell" userId="35829591-d54e-45a8-96eb-55b1106d1785" providerId="ADAL" clId="{CA53B023-48FB-4601-AF81-B5A2AACC14ED}" dt="2025-09-02T14:45:24.836" v="114" actId="47"/>
        <pc:sldMkLst>
          <pc:docMk/>
          <pc:sldMk cId="3970468498" sldId="284"/>
        </pc:sldMkLst>
      </pc:sldChg>
      <pc:sldChg chg="add">
        <pc:chgData name="Lola Bell" userId="35829591-d54e-45a8-96eb-55b1106d1785" providerId="ADAL" clId="{CA53B023-48FB-4601-AF81-B5A2AACC14ED}" dt="2025-09-02T14:44:55.156" v="112"/>
        <pc:sldMkLst>
          <pc:docMk/>
          <pc:sldMk cId="2995589985" sldId="285"/>
        </pc:sldMkLst>
      </pc:sldChg>
      <pc:sldChg chg="add">
        <pc:chgData name="Lola Bell" userId="35829591-d54e-45a8-96eb-55b1106d1785" providerId="ADAL" clId="{CA53B023-48FB-4601-AF81-B5A2AACC14ED}" dt="2025-09-02T14:45:27.219" v="115"/>
        <pc:sldMkLst>
          <pc:docMk/>
          <pc:sldMk cId="2582066247" sldId="286"/>
        </pc:sldMkLst>
      </pc:sldChg>
      <pc:sldChg chg="addSp delSp modSp add mod">
        <pc:chgData name="Lola Bell" userId="35829591-d54e-45a8-96eb-55b1106d1785" providerId="ADAL" clId="{CA53B023-48FB-4601-AF81-B5A2AACC14ED}" dt="2025-09-02T14:57:17.759" v="223" actId="1036"/>
        <pc:sldMkLst>
          <pc:docMk/>
          <pc:sldMk cId="3412975144" sldId="287"/>
        </pc:sldMkLst>
      </pc:sldChg>
      <pc:sldChg chg="add">
        <pc:chgData name="Lola Bell" userId="35829591-d54e-45a8-96eb-55b1106d1785" providerId="ADAL" clId="{CA53B023-48FB-4601-AF81-B5A2AACC14ED}" dt="2025-09-02T15:05:02.695" v="277"/>
        <pc:sldMkLst>
          <pc:docMk/>
          <pc:sldMk cId="96842834" sldId="288"/>
        </pc:sldMkLst>
      </pc:sldChg>
      <pc:sldChg chg="add">
        <pc:chgData name="Lola Bell" userId="35829591-d54e-45a8-96eb-55b1106d1785" providerId="ADAL" clId="{CA53B023-48FB-4601-AF81-B5A2AACC14ED}" dt="2025-09-02T15:24:33.523" v="475"/>
        <pc:sldMkLst>
          <pc:docMk/>
          <pc:sldMk cId="1183144273" sldId="289"/>
        </pc:sldMkLst>
      </pc:sldChg>
    </pc:docChg>
  </pc:docChgLst>
  <pc:docChgLst>
    <pc:chgData name="Becky" userId="S::becky@eski.media::0400a876-98a3-4c62-8d40-42038257a6ad" providerId="AD" clId="Web-{111B1914-163D-0A7A-21C2-9760BBA25952}"/>
    <pc:docChg chg="modSld">
      <pc:chgData name="Becky" userId="S::becky@eski.media::0400a876-98a3-4c62-8d40-42038257a6ad" providerId="AD" clId="Web-{111B1914-163D-0A7A-21C2-9760BBA25952}" dt="2025-09-18T14:29:19.792" v="50" actId="20577"/>
      <pc:docMkLst>
        <pc:docMk/>
      </pc:docMkLst>
      <pc:sldChg chg="modSp">
        <pc:chgData name="Becky" userId="S::becky@eski.media::0400a876-98a3-4c62-8d40-42038257a6ad" providerId="AD" clId="Web-{111B1914-163D-0A7A-21C2-9760BBA25952}" dt="2025-09-18T14:22:50.721" v="11" actId="20577"/>
        <pc:sldMkLst>
          <pc:docMk/>
          <pc:sldMk cId="1455311249" sldId="259"/>
        </pc:sldMkLst>
      </pc:sldChg>
      <pc:sldChg chg="modSp">
        <pc:chgData name="Becky" userId="S::becky@eski.media::0400a876-98a3-4c62-8d40-42038257a6ad" providerId="AD" clId="Web-{111B1914-163D-0A7A-21C2-9760BBA25952}" dt="2025-09-18T14:25:44.022" v="24" actId="20577"/>
        <pc:sldMkLst>
          <pc:docMk/>
          <pc:sldMk cId="1313973690" sldId="264"/>
        </pc:sldMkLst>
      </pc:sldChg>
      <pc:sldChg chg="modSp">
        <pc:chgData name="Becky" userId="S::becky@eski.media::0400a876-98a3-4c62-8d40-42038257a6ad" providerId="AD" clId="Web-{111B1914-163D-0A7A-21C2-9760BBA25952}" dt="2025-09-18T14:28:02.291" v="44" actId="20577"/>
        <pc:sldMkLst>
          <pc:docMk/>
          <pc:sldMk cId="1198689035" sldId="267"/>
        </pc:sldMkLst>
      </pc:sldChg>
      <pc:sldChg chg="modSp">
        <pc:chgData name="Becky" userId="S::becky@eski.media::0400a876-98a3-4c62-8d40-42038257a6ad" providerId="AD" clId="Web-{111B1914-163D-0A7A-21C2-9760BBA25952}" dt="2025-09-18T14:22:32.581" v="6" actId="20577"/>
        <pc:sldMkLst>
          <pc:docMk/>
          <pc:sldMk cId="3019810588" sldId="273"/>
        </pc:sldMkLst>
      </pc:sldChg>
      <pc:sldChg chg="modSp">
        <pc:chgData name="Becky" userId="S::becky@eski.media::0400a876-98a3-4c62-8d40-42038257a6ad" providerId="AD" clId="Web-{111B1914-163D-0A7A-21C2-9760BBA25952}" dt="2025-09-18T14:29:19.792" v="50" actId="20577"/>
        <pc:sldMkLst>
          <pc:docMk/>
          <pc:sldMk cId="784587023" sldId="274"/>
        </pc:sldMkLst>
      </pc:sldChg>
      <pc:sldChg chg="modSp">
        <pc:chgData name="Becky" userId="S::becky@eski.media::0400a876-98a3-4c62-8d40-42038257a6ad" providerId="AD" clId="Web-{111B1914-163D-0A7A-21C2-9760BBA25952}" dt="2025-09-18T14:22:03.253" v="3" actId="20577"/>
        <pc:sldMkLst>
          <pc:docMk/>
          <pc:sldMk cId="3019401655" sldId="276"/>
        </pc:sldMkLst>
      </pc:sldChg>
      <pc:sldChg chg="modSp">
        <pc:chgData name="Becky" userId="S::becky@eski.media::0400a876-98a3-4c62-8d40-42038257a6ad" providerId="AD" clId="Web-{111B1914-163D-0A7A-21C2-9760BBA25952}" dt="2025-09-18T14:26:11.710" v="32" actId="20577"/>
        <pc:sldMkLst>
          <pc:docMk/>
          <pc:sldMk cId="850429920" sldId="277"/>
        </pc:sldMkLst>
      </pc:sldChg>
      <pc:sldChg chg="modSp">
        <pc:chgData name="Becky" userId="S::becky@eski.media::0400a876-98a3-4c62-8d40-42038257a6ad" providerId="AD" clId="Web-{111B1914-163D-0A7A-21C2-9760BBA25952}" dt="2025-09-18T14:27:45.290" v="40" actId="20577"/>
        <pc:sldMkLst>
          <pc:docMk/>
          <pc:sldMk cId="2995589985" sldId="285"/>
        </pc:sldMkLst>
      </pc:sldChg>
      <pc:sldChg chg="modSp">
        <pc:chgData name="Becky" userId="S::becky@eski.media::0400a876-98a3-4c62-8d40-42038257a6ad" providerId="AD" clId="Web-{111B1914-163D-0A7A-21C2-9760BBA25952}" dt="2025-09-18T14:27:18.977" v="38" actId="20577"/>
        <pc:sldMkLst>
          <pc:docMk/>
          <pc:sldMk cId="2582066247" sldId="286"/>
        </pc:sldMkLst>
      </pc:sldChg>
      <pc:sldChg chg="modSp">
        <pc:chgData name="Becky" userId="S::becky@eski.media::0400a876-98a3-4c62-8d40-42038257a6ad" providerId="AD" clId="Web-{111B1914-163D-0A7A-21C2-9760BBA25952}" dt="2025-09-18T14:28:59.916" v="48" actId="20577"/>
        <pc:sldMkLst>
          <pc:docMk/>
          <pc:sldMk cId="3412975144" sldId="287"/>
        </pc:sldMkLst>
      </pc:sldChg>
      <pc:sldChg chg="modSp">
        <pc:chgData name="Becky" userId="S::becky@eski.media::0400a876-98a3-4c62-8d40-42038257a6ad" providerId="AD" clId="Web-{111B1914-163D-0A7A-21C2-9760BBA25952}" dt="2025-09-18T14:24:08.597" v="13" actId="20577"/>
        <pc:sldMkLst>
          <pc:docMk/>
          <pc:sldMk cId="1169771978" sldId="295"/>
        </pc:sldMkLst>
      </pc:sldChg>
      <pc:sldChg chg="modSp">
        <pc:chgData name="Becky" userId="S::becky@eski.media::0400a876-98a3-4c62-8d40-42038257a6ad" providerId="AD" clId="Web-{111B1914-163D-0A7A-21C2-9760BBA25952}" dt="2025-09-18T14:24:23.722" v="15" actId="20577"/>
        <pc:sldMkLst>
          <pc:docMk/>
          <pc:sldMk cId="181436906" sldId="297"/>
        </pc:sldMkLst>
      </pc:sldChg>
      <pc:sldChg chg="modSp">
        <pc:chgData name="Becky" userId="S::becky@eski.media::0400a876-98a3-4c62-8d40-42038257a6ad" providerId="AD" clId="Web-{111B1914-163D-0A7A-21C2-9760BBA25952}" dt="2025-09-18T14:24:45.754" v="17" actId="20577"/>
        <pc:sldMkLst>
          <pc:docMk/>
          <pc:sldMk cId="3571821264" sldId="298"/>
        </pc:sldMkLst>
      </pc:sldChg>
      <pc:sldChg chg="modSp">
        <pc:chgData name="Becky" userId="S::becky@eski.media::0400a876-98a3-4c62-8d40-42038257a6ad" providerId="AD" clId="Web-{111B1914-163D-0A7A-21C2-9760BBA25952}" dt="2025-09-18T14:25:12.661" v="21" actId="20577"/>
        <pc:sldMkLst>
          <pc:docMk/>
          <pc:sldMk cId="1866270539" sldId="299"/>
        </pc:sldMkLst>
      </pc:sldChg>
    </pc:docChg>
  </pc:docChgLst>
  <pc:docChgLst>
    <pc:chgData name="Keyley Graham" userId="51178f3d-3260-4cce-be31-d5467aca893d" providerId="ADAL" clId="{7F975F24-6432-1646-9B00-9F094D48CFE3}"/>
    <pc:docChg chg="undo redo custSel addSld delSld modSld sldOrd">
      <pc:chgData name="Keyley Graham" userId="51178f3d-3260-4cce-be31-d5467aca893d" providerId="ADAL" clId="{7F975F24-6432-1646-9B00-9F094D48CFE3}" dt="2025-09-12T13:09:22.709" v="1354" actId="1076"/>
      <pc:docMkLst>
        <pc:docMk/>
      </pc:docMkLst>
      <pc:sldChg chg="modSp mod">
        <pc:chgData name="Keyley Graham" userId="51178f3d-3260-4cce-be31-d5467aca893d" providerId="ADAL" clId="{7F975F24-6432-1646-9B00-9F094D48CFE3}" dt="2025-09-10T15:41:18.086" v="1" actId="1076"/>
        <pc:sldMkLst>
          <pc:docMk/>
          <pc:sldMk cId="3590537515" sldId="257"/>
        </pc:sldMkLst>
      </pc:sldChg>
      <pc:sldChg chg="modSp mod">
        <pc:chgData name="Keyley Graham" userId="51178f3d-3260-4cce-be31-d5467aca893d" providerId="ADAL" clId="{7F975F24-6432-1646-9B00-9F094D48CFE3}" dt="2025-09-10T15:43:30.373" v="8" actId="1076"/>
        <pc:sldMkLst>
          <pc:docMk/>
          <pc:sldMk cId="925124557" sldId="262"/>
        </pc:sldMkLst>
      </pc:sldChg>
      <pc:sldChg chg="modSp mod">
        <pc:chgData name="Keyley Graham" userId="51178f3d-3260-4cce-be31-d5467aca893d" providerId="ADAL" clId="{7F975F24-6432-1646-9B00-9F094D48CFE3}" dt="2025-09-10T16:02:31.833" v="204" actId="1076"/>
        <pc:sldMkLst>
          <pc:docMk/>
          <pc:sldMk cId="1993326474" sldId="263"/>
        </pc:sldMkLst>
      </pc:sldChg>
      <pc:sldChg chg="addSp delSp modSp mod delAnim">
        <pc:chgData name="Keyley Graham" userId="51178f3d-3260-4cce-be31-d5467aca893d" providerId="ADAL" clId="{7F975F24-6432-1646-9B00-9F094D48CFE3}" dt="2025-09-10T16:14:16.088" v="366" actId="18131"/>
        <pc:sldMkLst>
          <pc:docMk/>
          <pc:sldMk cId="1313973690" sldId="264"/>
        </pc:sldMkLst>
      </pc:sldChg>
      <pc:sldChg chg="modSp del mod">
        <pc:chgData name="Keyley Graham" userId="51178f3d-3260-4cce-be31-d5467aca893d" providerId="ADAL" clId="{7F975F24-6432-1646-9B00-9F094D48CFE3}" dt="2025-09-10T15:53:15.726" v="122" actId="2696"/>
        <pc:sldMkLst>
          <pc:docMk/>
          <pc:sldMk cId="440083918" sldId="265"/>
        </pc:sldMkLst>
      </pc:sldChg>
      <pc:sldChg chg="add ord">
        <pc:chgData name="Keyley Graham" userId="51178f3d-3260-4cce-be31-d5467aca893d" providerId="ADAL" clId="{7F975F24-6432-1646-9B00-9F094D48CFE3}" dt="2025-09-10T15:55:46.478" v="148" actId="20578"/>
        <pc:sldMkLst>
          <pc:docMk/>
          <pc:sldMk cId="1198689035" sldId="267"/>
        </pc:sldMkLst>
      </pc:sldChg>
      <pc:sldChg chg="modSp del mod ord">
        <pc:chgData name="Keyley Graham" userId="51178f3d-3260-4cce-be31-d5467aca893d" providerId="ADAL" clId="{7F975F24-6432-1646-9B00-9F094D48CFE3}" dt="2025-09-10T16:35:00.826" v="1244" actId="2696"/>
        <pc:sldMkLst>
          <pc:docMk/>
          <pc:sldMk cId="2071611453" sldId="270"/>
        </pc:sldMkLst>
      </pc:sldChg>
      <pc:sldChg chg="modSp mod">
        <pc:chgData name="Keyley Graham" userId="51178f3d-3260-4cce-be31-d5467aca893d" providerId="ADAL" clId="{7F975F24-6432-1646-9B00-9F094D48CFE3}" dt="2025-09-10T15:56:17.476" v="167" actId="113"/>
        <pc:sldMkLst>
          <pc:docMk/>
          <pc:sldMk cId="534764848" sldId="271"/>
        </pc:sldMkLst>
      </pc:sldChg>
      <pc:sldChg chg="addSp delSp modSp mod">
        <pc:chgData name="Keyley Graham" userId="51178f3d-3260-4cce-be31-d5467aca893d" providerId="ADAL" clId="{7F975F24-6432-1646-9B00-9F094D48CFE3}" dt="2025-09-12T13:09:22.709" v="1354" actId="1076"/>
        <pc:sldMkLst>
          <pc:docMk/>
          <pc:sldMk cId="2768056123" sldId="272"/>
        </pc:sldMkLst>
      </pc:sldChg>
      <pc:sldChg chg="modSp mod">
        <pc:chgData name="Keyley Graham" userId="51178f3d-3260-4cce-be31-d5467aca893d" providerId="ADAL" clId="{7F975F24-6432-1646-9B00-9F094D48CFE3}" dt="2025-09-10T16:38:06.996" v="1261" actId="27636"/>
        <pc:sldMkLst>
          <pc:docMk/>
          <pc:sldMk cId="784587023" sldId="274"/>
        </pc:sldMkLst>
      </pc:sldChg>
      <pc:sldChg chg="modSp mod">
        <pc:chgData name="Keyley Graham" userId="51178f3d-3260-4cce-be31-d5467aca893d" providerId="ADAL" clId="{7F975F24-6432-1646-9B00-9F094D48CFE3}" dt="2025-09-10T15:42:23.108" v="2" actId="404"/>
        <pc:sldMkLst>
          <pc:docMk/>
          <pc:sldMk cId="3019401655" sldId="276"/>
        </pc:sldMkLst>
      </pc:sldChg>
      <pc:sldChg chg="addSp delSp modSp mod">
        <pc:chgData name="Keyley Graham" userId="51178f3d-3260-4cce-be31-d5467aca893d" providerId="ADAL" clId="{7F975F24-6432-1646-9B00-9F094D48CFE3}" dt="2025-09-10T16:08:55.609" v="315" actId="167"/>
        <pc:sldMkLst>
          <pc:docMk/>
          <pc:sldMk cId="850429920" sldId="277"/>
        </pc:sldMkLst>
      </pc:sldChg>
      <pc:sldChg chg="modSp mod">
        <pc:chgData name="Keyley Graham" userId="51178f3d-3260-4cce-be31-d5467aca893d" providerId="ADAL" clId="{7F975F24-6432-1646-9B00-9F094D48CFE3}" dt="2025-09-10T16:32:39.967" v="1221" actId="20577"/>
        <pc:sldMkLst>
          <pc:docMk/>
          <pc:sldMk cId="2767046254" sldId="279"/>
        </pc:sldMkLst>
      </pc:sldChg>
      <pc:sldChg chg="addSp delSp modSp mod">
        <pc:chgData name="Keyley Graham" userId="51178f3d-3260-4cce-be31-d5467aca893d" providerId="ADAL" clId="{7F975F24-6432-1646-9B00-9F094D48CFE3}" dt="2025-09-10T16:34:18.587" v="1242" actId="20577"/>
        <pc:sldMkLst>
          <pc:docMk/>
          <pc:sldMk cId="2367776102" sldId="280"/>
        </pc:sldMkLst>
      </pc:sldChg>
      <pc:sldChg chg="add del">
        <pc:chgData name="Keyley Graham" userId="51178f3d-3260-4cce-be31-d5467aca893d" providerId="ADAL" clId="{7F975F24-6432-1646-9B00-9F094D48CFE3}" dt="2025-09-12T10:29:59.473" v="1345"/>
        <pc:sldMkLst>
          <pc:docMk/>
          <pc:sldMk cId="3975312812" sldId="281"/>
        </pc:sldMkLst>
      </pc:sldChg>
      <pc:sldChg chg="add del">
        <pc:chgData name="Keyley Graham" userId="51178f3d-3260-4cce-be31-d5467aca893d" providerId="ADAL" clId="{7F975F24-6432-1646-9B00-9F094D48CFE3}" dt="2025-09-12T10:29:59.473" v="1345"/>
        <pc:sldMkLst>
          <pc:docMk/>
          <pc:sldMk cId="3626315156" sldId="282"/>
        </pc:sldMkLst>
      </pc:sldChg>
      <pc:sldChg chg="add del">
        <pc:chgData name="Keyley Graham" userId="51178f3d-3260-4cce-be31-d5467aca893d" providerId="ADAL" clId="{7F975F24-6432-1646-9B00-9F094D48CFE3}" dt="2025-09-12T10:29:59.473" v="1345"/>
        <pc:sldMkLst>
          <pc:docMk/>
          <pc:sldMk cId="480871431" sldId="283"/>
        </pc:sldMkLst>
      </pc:sldChg>
      <pc:sldChg chg="addSp delSp modSp del mod">
        <pc:chgData name="Keyley Graham" userId="51178f3d-3260-4cce-be31-d5467aca893d" providerId="ADAL" clId="{7F975F24-6432-1646-9B00-9F094D48CFE3}" dt="2025-09-10T16:34:23.860" v="1243" actId="2696"/>
        <pc:sldMkLst>
          <pc:docMk/>
          <pc:sldMk cId="1502706962" sldId="283"/>
        </pc:sldMkLst>
      </pc:sldChg>
      <pc:sldChg chg="ord">
        <pc:chgData name="Keyley Graham" userId="51178f3d-3260-4cce-be31-d5467aca893d" providerId="ADAL" clId="{7F975F24-6432-1646-9B00-9F094D48CFE3}" dt="2025-09-10T16:33:40.701" v="1237" actId="20578"/>
        <pc:sldMkLst>
          <pc:docMk/>
          <pc:sldMk cId="2995589985" sldId="285"/>
        </pc:sldMkLst>
      </pc:sldChg>
      <pc:sldChg chg="addSp delSp modSp mod">
        <pc:chgData name="Keyley Graham" userId="51178f3d-3260-4cce-be31-d5467aca893d" providerId="ADAL" clId="{7F975F24-6432-1646-9B00-9F094D48CFE3}" dt="2025-09-10T16:33:25.749" v="1236" actId="14100"/>
        <pc:sldMkLst>
          <pc:docMk/>
          <pc:sldMk cId="2582066247" sldId="286"/>
        </pc:sldMkLst>
      </pc:sldChg>
      <pc:sldChg chg="addSp delSp modSp mod">
        <pc:chgData name="Keyley Graham" userId="51178f3d-3260-4cce-be31-d5467aca893d" providerId="ADAL" clId="{7F975F24-6432-1646-9B00-9F094D48CFE3}" dt="2025-09-11T09:28:29.895" v="1343" actId="20577"/>
        <pc:sldMkLst>
          <pc:docMk/>
          <pc:sldMk cId="3412975144" sldId="287"/>
        </pc:sldMkLst>
      </pc:sldChg>
      <pc:sldChg chg="modSp mod">
        <pc:chgData name="Keyley Graham" userId="51178f3d-3260-4cce-be31-d5467aca893d" providerId="ADAL" clId="{7F975F24-6432-1646-9B00-9F094D48CFE3}" dt="2025-09-10T16:20:42.388" v="444" actId="1035"/>
        <pc:sldMkLst>
          <pc:docMk/>
          <pc:sldMk cId="1183144273" sldId="289"/>
        </pc:sldMkLst>
      </pc:sldChg>
      <pc:sldChg chg="modSp add mod">
        <pc:chgData name="Keyley Graham" userId="51178f3d-3260-4cce-be31-d5467aca893d" providerId="ADAL" clId="{7F975F24-6432-1646-9B00-9F094D48CFE3}" dt="2025-09-10T16:13:06.212" v="356" actId="20577"/>
        <pc:sldMkLst>
          <pc:docMk/>
          <pc:sldMk cId="1169771978" sldId="295"/>
        </pc:sldMkLst>
      </pc:sldChg>
      <pc:sldChg chg="add">
        <pc:chgData name="Keyley Graham" userId="51178f3d-3260-4cce-be31-d5467aca893d" providerId="ADAL" clId="{7F975F24-6432-1646-9B00-9F094D48CFE3}" dt="2025-09-10T15:49:40.239" v="58"/>
        <pc:sldMkLst>
          <pc:docMk/>
          <pc:sldMk cId="181436906" sldId="297"/>
        </pc:sldMkLst>
      </pc:sldChg>
      <pc:sldChg chg="add">
        <pc:chgData name="Keyley Graham" userId="51178f3d-3260-4cce-be31-d5467aca893d" providerId="ADAL" clId="{7F975F24-6432-1646-9B00-9F094D48CFE3}" dt="2025-09-10T15:49:40.239" v="58"/>
        <pc:sldMkLst>
          <pc:docMk/>
          <pc:sldMk cId="3571821264" sldId="298"/>
        </pc:sldMkLst>
      </pc:sldChg>
      <pc:sldChg chg="addSp delSp modSp add mod ord">
        <pc:chgData name="Keyley Graham" userId="51178f3d-3260-4cce-be31-d5467aca893d" providerId="ADAL" clId="{7F975F24-6432-1646-9B00-9F094D48CFE3}" dt="2025-09-10T16:05:35.696" v="244" actId="14100"/>
        <pc:sldMkLst>
          <pc:docMk/>
          <pc:sldMk cId="1866270539" sldId="299"/>
        </pc:sldMkLst>
      </pc:sldChg>
      <pc:sldChg chg="add">
        <pc:chgData name="Keyley Graham" userId="51178f3d-3260-4cce-be31-d5467aca893d" providerId="ADAL" clId="{7F975F24-6432-1646-9B00-9F094D48CFE3}" dt="2025-09-10T16:10:15.449" v="319"/>
        <pc:sldMkLst>
          <pc:docMk/>
          <pc:sldMk cId="2042516343" sldId="300"/>
        </pc:sldMkLst>
      </pc:sldChg>
      <pc:sldChg chg="addSp delSp modSp add mod ord">
        <pc:chgData name="Keyley Graham" userId="51178f3d-3260-4cce-be31-d5467aca893d" providerId="ADAL" clId="{7F975F24-6432-1646-9B00-9F094D48CFE3}" dt="2025-09-10T16:38:46.811" v="1262" actId="1076"/>
        <pc:sldMkLst>
          <pc:docMk/>
          <pc:sldMk cId="607155142" sldId="301"/>
        </pc:sldMkLst>
      </pc:sldChg>
      <pc:sldChg chg="add del">
        <pc:chgData name="Keyley Graham" userId="51178f3d-3260-4cce-be31-d5467aca893d" providerId="ADAL" clId="{7F975F24-6432-1646-9B00-9F094D48CFE3}" dt="2025-09-12T10:29:59.473" v="1345"/>
        <pc:sldMkLst>
          <pc:docMk/>
          <pc:sldMk cId="2857322186" sldId="302"/>
        </pc:sldMkLst>
      </pc:sldChg>
    </pc:docChg>
  </pc:docChgLst>
  <pc:docChgLst>
    <pc:chgData name="Keyley Graham" userId="51178f3d-3260-4cce-be31-d5467aca893d" providerId="ADAL" clId="{64018C5E-EC39-FA4F-A436-B4DBBE78E26E}"/>
    <pc:docChg chg="addSld delSld modSld">
      <pc:chgData name="Keyley Graham" userId="51178f3d-3260-4cce-be31-d5467aca893d" providerId="ADAL" clId="{64018C5E-EC39-FA4F-A436-B4DBBE78E26E}" dt="2025-10-20T12:44:45.066" v="75" actId="20577"/>
      <pc:docMkLst>
        <pc:docMk/>
      </pc:docMkLst>
      <pc:sldChg chg="modSp mod">
        <pc:chgData name="Keyley Graham" userId="51178f3d-3260-4cce-be31-d5467aca893d" providerId="ADAL" clId="{64018C5E-EC39-FA4F-A436-B4DBBE78E26E}" dt="2025-10-20T12:40:19.775" v="2" actId="20577"/>
        <pc:sldMkLst>
          <pc:docMk/>
          <pc:sldMk cId="1455311249" sldId="259"/>
        </pc:sldMkLst>
      </pc:sldChg>
      <pc:sldChg chg="modSp mod">
        <pc:chgData name="Keyley Graham" userId="51178f3d-3260-4cce-be31-d5467aca893d" providerId="ADAL" clId="{64018C5E-EC39-FA4F-A436-B4DBBE78E26E}" dt="2025-10-20T12:40:26.168" v="8" actId="20577"/>
        <pc:sldMkLst>
          <pc:docMk/>
          <pc:sldMk cId="925124557" sldId="262"/>
        </pc:sldMkLst>
      </pc:sldChg>
      <pc:sldChg chg="modSp mod">
        <pc:chgData name="Keyley Graham" userId="51178f3d-3260-4cce-be31-d5467aca893d" providerId="ADAL" clId="{64018C5E-EC39-FA4F-A436-B4DBBE78E26E}" dt="2025-10-20T12:42:26.597" v="55" actId="20577"/>
        <pc:sldMkLst>
          <pc:docMk/>
          <pc:sldMk cId="1198689035" sldId="267"/>
        </pc:sldMkLst>
      </pc:sldChg>
      <pc:sldChg chg="modSp mod">
        <pc:chgData name="Keyley Graham" userId="51178f3d-3260-4cce-be31-d5467aca893d" providerId="ADAL" clId="{64018C5E-EC39-FA4F-A436-B4DBBE78E26E}" dt="2025-10-20T12:42:50.771" v="57" actId="20577"/>
        <pc:sldMkLst>
          <pc:docMk/>
          <pc:sldMk cId="784587023" sldId="274"/>
        </pc:sldMkLst>
      </pc:sldChg>
      <pc:sldChg chg="modSp mod">
        <pc:chgData name="Keyley Graham" userId="51178f3d-3260-4cce-be31-d5467aca893d" providerId="ADAL" clId="{64018C5E-EC39-FA4F-A436-B4DBBE78E26E}" dt="2025-10-20T12:44:45.066" v="75" actId="20577"/>
        <pc:sldMkLst>
          <pc:docMk/>
          <pc:sldMk cId="96842834" sldId="288"/>
        </pc:sldMkLst>
      </pc:sldChg>
      <pc:sldChg chg="modSp mod">
        <pc:chgData name="Keyley Graham" userId="51178f3d-3260-4cce-be31-d5467aca893d" providerId="ADAL" clId="{64018C5E-EC39-FA4F-A436-B4DBBE78E26E}" dt="2025-10-20T12:40:35.885" v="10" actId="12"/>
        <pc:sldMkLst>
          <pc:docMk/>
          <pc:sldMk cId="181436906" sldId="297"/>
        </pc:sldMkLst>
      </pc:sldChg>
      <pc:sldChg chg="del">
        <pc:chgData name="Keyley Graham" userId="51178f3d-3260-4cce-be31-d5467aca893d" providerId="ADAL" clId="{64018C5E-EC39-FA4F-A436-B4DBBE78E26E}" dt="2025-10-20T12:41:04.341" v="12" actId="2696"/>
        <pc:sldMkLst>
          <pc:docMk/>
          <pc:sldMk cId="2042516343" sldId="300"/>
        </pc:sldMkLst>
      </pc:sldChg>
      <pc:sldChg chg="modSp mod">
        <pc:chgData name="Keyley Graham" userId="51178f3d-3260-4cce-be31-d5467aca893d" providerId="ADAL" clId="{64018C5E-EC39-FA4F-A436-B4DBBE78E26E}" dt="2025-10-20T12:41:48.686" v="39" actId="14100"/>
        <pc:sldMkLst>
          <pc:docMk/>
          <pc:sldMk cId="607155142" sldId="301"/>
        </pc:sldMkLst>
      </pc:sldChg>
      <pc:sldChg chg="add">
        <pc:chgData name="Keyley Graham" userId="51178f3d-3260-4cce-be31-d5467aca893d" providerId="ADAL" clId="{64018C5E-EC39-FA4F-A436-B4DBBE78E26E}" dt="2025-10-20T12:41:01.296" v="11"/>
        <pc:sldMkLst>
          <pc:docMk/>
          <pc:sldMk cId="3224010401" sldId="302"/>
        </pc:sldMkLst>
      </pc:sldChg>
    </pc:docChg>
  </pc:docChgLst>
  <pc:docChgLst>
    <pc:chgData name="Cheeseman Matthew" userId="dcb59cf4-c64a-4dca-836c-b0300c88ab8d" providerId="ADAL" clId="{912A353E-AA81-4F6B-9BBF-68297B051901}"/>
    <pc:docChg chg="custSel mod modSld modMainMaster">
      <pc:chgData name="Cheeseman Matthew" userId="dcb59cf4-c64a-4dca-836c-b0300c88ab8d" providerId="ADAL" clId="{912A353E-AA81-4F6B-9BBF-68297B051901}" dt="2026-02-19T11:34:13.822" v="13"/>
      <pc:docMkLst>
        <pc:docMk/>
      </pc:docMkLst>
      <pc:sldChg chg="addSp delSp modSp mod delAnim modAnim">
        <pc:chgData name="Cheeseman Matthew" userId="dcb59cf4-c64a-4dca-836c-b0300c88ab8d" providerId="ADAL" clId="{912A353E-AA81-4F6B-9BBF-68297B051901}" dt="2026-02-19T11:33:51.752" v="11"/>
        <pc:sldMkLst>
          <pc:docMk/>
          <pc:sldMk cId="2010400135" sldId="261"/>
        </pc:sldMkLst>
        <pc:spChg chg="add del mod">
          <ac:chgData name="Cheeseman Matthew" userId="dcb59cf4-c64a-4dca-836c-b0300c88ab8d" providerId="ADAL" clId="{912A353E-AA81-4F6B-9BBF-68297B051901}" dt="2026-02-19T11:33:00.669" v="10" actId="478"/>
          <ac:spMkLst>
            <pc:docMk/>
            <pc:sldMk cId="2010400135" sldId="261"/>
            <ac:spMk id="2" creationId="{AD9B8B21-5B21-780B-277A-CAFCBA1ED491}"/>
          </ac:spMkLst>
        </pc:spChg>
        <pc:picChg chg="add mod">
          <ac:chgData name="Cheeseman Matthew" userId="dcb59cf4-c64a-4dca-836c-b0300c88ab8d" providerId="ADAL" clId="{912A353E-AA81-4F6B-9BBF-68297B051901}" dt="2026-02-19T11:33:51.752" v="11"/>
          <ac:picMkLst>
            <pc:docMk/>
            <pc:sldMk cId="2010400135" sldId="261"/>
            <ac:picMk id="3" creationId="{246C218B-0341-268B-8CBF-182463F416AE}"/>
          </ac:picMkLst>
        </pc:picChg>
        <pc:picChg chg="del">
          <ac:chgData name="Cheeseman Matthew" userId="dcb59cf4-c64a-4dca-836c-b0300c88ab8d" providerId="ADAL" clId="{912A353E-AA81-4F6B-9BBF-68297B051901}" dt="2026-02-19T08:54:13.573" v="0" actId="478"/>
          <ac:picMkLst>
            <pc:docMk/>
            <pc:sldMk cId="2010400135" sldId="261"/>
            <ac:picMk id="6" creationId="{96314D50-B28D-C35A-CB6D-376A084419BD}"/>
          </ac:picMkLst>
        </pc:picChg>
      </pc:sldChg>
      <pc:sldChg chg="addSp delSp modSp mod delAnim modAnim">
        <pc:chgData name="Cheeseman Matthew" userId="dcb59cf4-c64a-4dca-836c-b0300c88ab8d" providerId="ADAL" clId="{912A353E-AA81-4F6B-9BBF-68297B051901}" dt="2026-02-19T11:34:13.822" v="13"/>
        <pc:sldMkLst>
          <pc:docMk/>
          <pc:sldMk cId="96842834" sldId="288"/>
        </pc:sldMkLst>
        <pc:picChg chg="add mod">
          <ac:chgData name="Cheeseman Matthew" userId="dcb59cf4-c64a-4dca-836c-b0300c88ab8d" providerId="ADAL" clId="{912A353E-AA81-4F6B-9BBF-68297B051901}" dt="2026-02-19T11:34:13.822" v="13"/>
          <ac:picMkLst>
            <pc:docMk/>
            <pc:sldMk cId="96842834" sldId="288"/>
            <ac:picMk id="2" creationId="{910C0F94-9F87-96A8-48FC-09FBD76878A1}"/>
          </ac:picMkLst>
        </pc:picChg>
        <pc:picChg chg="del">
          <ac:chgData name="Cheeseman Matthew" userId="dcb59cf4-c64a-4dca-836c-b0300c88ab8d" providerId="ADAL" clId="{912A353E-AA81-4F6B-9BBF-68297B051901}" dt="2026-02-19T11:34:00.415" v="12" actId="478"/>
          <ac:picMkLst>
            <pc:docMk/>
            <pc:sldMk cId="96842834" sldId="288"/>
            <ac:picMk id="5" creationId="{BE790A46-50DB-A074-D54E-E2FCE4C4D7BB}"/>
          </ac:picMkLst>
        </pc:picChg>
      </pc:sldChg>
      <pc:sldMasterChg chg="addSp mod">
        <pc:chgData name="Cheeseman Matthew" userId="dcb59cf4-c64a-4dca-836c-b0300c88ab8d" providerId="ADAL" clId="{912A353E-AA81-4F6B-9BBF-68297B051901}" dt="2026-02-19T08:54:17.363" v="2" actId="33475"/>
        <pc:sldMasterMkLst>
          <pc:docMk/>
          <pc:sldMasterMk cId="3928417326" sldId="2147483648"/>
        </pc:sldMasterMkLst>
        <pc:spChg chg="add">
          <ac:chgData name="Cheeseman Matthew" userId="dcb59cf4-c64a-4dca-836c-b0300c88ab8d" providerId="ADAL" clId="{912A353E-AA81-4F6B-9BBF-68297B051901}" dt="2026-02-19T08:54:17.363" v="2" actId="33475"/>
          <ac:spMkLst>
            <pc:docMk/>
            <pc:sldMasterMk cId="3928417326" sldId="2147483648"/>
            <ac:spMk id="9" creationId="{79F1979F-B94A-1196-5BA6-FB88A6C14973}"/>
          </ac:spMkLst>
        </pc:spChg>
        <pc:spChg chg="add">
          <ac:chgData name="Cheeseman Matthew" userId="dcb59cf4-c64a-4dca-836c-b0300c88ab8d" providerId="ADAL" clId="{912A353E-AA81-4F6B-9BBF-68297B051901}" dt="2026-02-19T08:54:17.363" v="2" actId="33475"/>
          <ac:spMkLst>
            <pc:docMk/>
            <pc:sldMasterMk cId="3928417326" sldId="2147483648"/>
            <ac:spMk id="10" creationId="{C1583BD9-E1FC-C1BC-97B7-2F919BC1CC4E}"/>
          </ac:spMkLst>
        </pc:spChg>
      </pc:sldMasterChg>
    </pc:docChg>
  </pc:docChgLst>
  <pc:docChgLst>
    <pc:chgData name="Lola Bell" userId="35829591-d54e-45a8-96eb-55b1106d1785" providerId="ADAL" clId="{C460D390-82CA-4CCE-AEF3-BCCB62714ECA}"/>
    <pc:docChg chg="modSld">
      <pc:chgData name="Lola Bell" userId="35829591-d54e-45a8-96eb-55b1106d1785" providerId="ADAL" clId="{C460D390-82CA-4CCE-AEF3-BCCB62714ECA}" dt="2026-02-10T14:34:33.650" v="46" actId="20577"/>
      <pc:docMkLst>
        <pc:docMk/>
      </pc:docMkLst>
      <pc:sldChg chg="modSp">
        <pc:chgData name="Lola Bell" userId="35829591-d54e-45a8-96eb-55b1106d1785" providerId="ADAL" clId="{C460D390-82CA-4CCE-AEF3-BCCB62714ECA}" dt="2026-02-10T14:33:31.350" v="9" actId="20577"/>
        <pc:sldMkLst>
          <pc:docMk/>
          <pc:sldMk cId="1198689035" sldId="267"/>
        </pc:sldMkLst>
        <pc:spChg chg="mod">
          <ac:chgData name="Lola Bell" userId="35829591-d54e-45a8-96eb-55b1106d1785" providerId="ADAL" clId="{C460D390-82CA-4CCE-AEF3-BCCB62714ECA}" dt="2026-02-10T14:33:31.350" v="9" actId="20577"/>
          <ac:spMkLst>
            <pc:docMk/>
            <pc:sldMk cId="1198689035" sldId="267"/>
            <ac:spMk id="9" creationId="{F8F3AC73-6D03-C7C3-BF81-A346C15DF04B}"/>
          </ac:spMkLst>
        </pc:spChg>
      </pc:sldChg>
      <pc:sldChg chg="modSp">
        <pc:chgData name="Lola Bell" userId="35829591-d54e-45a8-96eb-55b1106d1785" providerId="ADAL" clId="{C460D390-82CA-4CCE-AEF3-BCCB62714ECA}" dt="2026-02-10T14:34:33.650" v="46" actId="20577"/>
        <pc:sldMkLst>
          <pc:docMk/>
          <pc:sldMk cId="784587023" sldId="274"/>
        </pc:sldMkLst>
        <pc:spChg chg="mod">
          <ac:chgData name="Lola Bell" userId="35829591-d54e-45a8-96eb-55b1106d1785" providerId="ADAL" clId="{C460D390-82CA-4CCE-AEF3-BCCB62714ECA}" dt="2026-02-10T14:34:33.650" v="46" actId="20577"/>
          <ac:spMkLst>
            <pc:docMk/>
            <pc:sldMk cId="784587023" sldId="274"/>
            <ac:spMk id="3" creationId="{ED1140FE-7978-C8EC-714B-F3D622E64BB1}"/>
          </ac:spMkLst>
        </pc:spChg>
      </pc:sldChg>
      <pc:sldChg chg="modSp">
        <pc:chgData name="Lola Bell" userId="35829591-d54e-45a8-96eb-55b1106d1785" providerId="ADAL" clId="{C460D390-82CA-4CCE-AEF3-BCCB62714ECA}" dt="2026-02-10T14:32:52.072" v="8" actId="20577"/>
        <pc:sldMkLst>
          <pc:docMk/>
          <pc:sldMk cId="2767046254" sldId="279"/>
        </pc:sldMkLst>
        <pc:spChg chg="mod">
          <ac:chgData name="Lola Bell" userId="35829591-d54e-45a8-96eb-55b1106d1785" providerId="ADAL" clId="{C460D390-82CA-4CCE-AEF3-BCCB62714ECA}" dt="2026-02-10T14:32:52.072" v="8" actId="20577"/>
          <ac:spMkLst>
            <pc:docMk/>
            <pc:sldMk cId="2767046254" sldId="279"/>
            <ac:spMk id="10" creationId="{F69A5A60-9D1B-792A-DC45-03CF48750D1B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6BB8BF3-E177-4D64-84B6-5B90C5DF232F}" type="datetimeFigureOut">
              <a:rPr lang="en-GB" smtClean="0"/>
              <a:t>19/02/2026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163C12C-BC5B-4458-9022-D651231D065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457568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74F24B0-65F2-BB42-ACA6-7DD165EC59A6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934396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163C12C-BC5B-4458-9022-D651231D065B}" type="slidenum">
              <a:rPr lang="en-GB" smtClean="0"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9584328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754E324-C816-7766-623E-4C8449DA7D0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CE1C1027-43D2-1D01-CEB4-05C4CC79E1B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CFAD73C6-7C5F-42A1-9859-1321599A277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D3CCEDA-27B2-FF99-560B-E75A586EF81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0A00679-E86F-48F7-B823-14706675A246}" type="slidenum">
              <a:rPr lang="en-GB" smtClean="0"/>
              <a:t>17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5593269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0A00679-E86F-48F7-B823-14706675A246}" type="slidenum">
              <a:rPr lang="en-GB" smtClean="0"/>
              <a:t>18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327138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7C1418-46DD-19F2-C604-E34C2001B6C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0B2A673-5FA9-D1F4-7416-FE72A4F8873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910E727-685A-B99F-56C6-EA3DF429F0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CA387E-9E30-44E7-92D0-B3F16A60C4B4}" type="datetimeFigureOut">
              <a:rPr lang="en-GB" smtClean="0"/>
              <a:t>19/02/2026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E56C431-4EED-B580-FA30-6199D94E20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046D664-D553-9FBE-62F8-E4EA841526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E7372C-B21F-4502-A0C1-526C9B9FF71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236176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6F8E68-D76B-3596-2DC1-70BA04261B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3590AC9-5D64-80E6-9219-4543EFEDAA1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DBA496A-8334-28FB-6AE9-9A2BDDE204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CA387E-9E30-44E7-92D0-B3F16A60C4B4}" type="datetimeFigureOut">
              <a:rPr lang="en-GB" smtClean="0"/>
              <a:t>19/02/2026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2558E2F-0AA2-54D2-F05A-412C751811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8E6375B-8749-B3AD-A5AB-E475ACCA63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E7372C-B21F-4502-A0C1-526C9B9FF71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364426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1B08D2D-9E83-6890-DF5E-64B24322ACD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22413E1-9B69-36A6-A3D9-3CD05A47C0D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9C45DC4-1A64-CBCB-0000-CE3B667777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CA387E-9E30-44E7-92D0-B3F16A60C4B4}" type="datetimeFigureOut">
              <a:rPr lang="en-GB" smtClean="0"/>
              <a:t>19/02/2026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555DA8B-C486-D0E1-23A7-504911E6D9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6B08838-EF25-7087-F3AF-33987D4426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E7372C-B21F-4502-A0C1-526C9B9FF71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137512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62389A-7AD3-720D-6B24-CA31D494BE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CF73C29-2826-7CF5-705D-E57CA5B012D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170E725-97F5-9E25-CCBD-273EB646B7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CA387E-9E30-44E7-92D0-B3F16A60C4B4}" type="datetimeFigureOut">
              <a:rPr lang="en-GB" smtClean="0"/>
              <a:t>19/02/2026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E7DBFD4-468D-E102-4913-9A755B5FFE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4AAD8B4-B9F2-3783-B0E1-BB3DD8B392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E7372C-B21F-4502-A0C1-526C9B9FF71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884116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88E07F-2824-C984-40A5-1D10A7B5D9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D174362-E228-E7EA-F049-6B6B658D570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00C856A-E24E-205A-0EE7-90D8631203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CA387E-9E30-44E7-92D0-B3F16A60C4B4}" type="datetimeFigureOut">
              <a:rPr lang="en-GB" smtClean="0"/>
              <a:t>19/02/2026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F63393E-53B7-3277-6D27-11FE3D6127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E2A7EBE-8028-74CF-E642-664E04581B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E7372C-B21F-4502-A0C1-526C9B9FF71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910054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EB2D17-45FB-EED1-AA81-DEC68A24A1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CCBCD24-B0DE-8EFD-5A6B-FC8F264009B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5D67B52-5ACE-1800-33C7-6F110FB9B18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74BEC76-1558-042D-93B4-7C67CA4F97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CA387E-9E30-44E7-92D0-B3F16A60C4B4}" type="datetimeFigureOut">
              <a:rPr lang="en-GB" smtClean="0"/>
              <a:t>19/02/2026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097DCD4-E60E-152C-23F1-A3B72DFFE2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53840C0-38F9-969D-69AD-B855E0473B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E7372C-B21F-4502-A0C1-526C9B9FF71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630242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FC91AF-5852-5581-C698-7591E815E9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0E49A18-8126-30B8-D677-BFDE83CD06A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DC1A70C-BEEF-6A59-777C-F48732D9C86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73F8876-B227-056C-96E2-D4AFA7E0469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4933D15-70DB-6B30-68F2-2C3BB9D02EF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6A843CA-A80D-1170-3A33-0DAE38D320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CA387E-9E30-44E7-92D0-B3F16A60C4B4}" type="datetimeFigureOut">
              <a:rPr lang="en-GB" smtClean="0"/>
              <a:t>19/02/2026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6E03A29-8E6C-D0DA-9662-66017377AC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F312CC3-4CD6-374D-FCF4-A0BAEC96A3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E7372C-B21F-4502-A0C1-526C9B9FF71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445141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90BEA9-C433-9054-5415-AE041DF834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EB2CC61-854A-E096-C729-7B9907F522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CA387E-9E30-44E7-92D0-B3F16A60C4B4}" type="datetimeFigureOut">
              <a:rPr lang="en-GB" smtClean="0"/>
              <a:t>19/02/2026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C02EA8C-1B13-44DE-D6CE-AF2A088F4D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8A5DAEC-6AAA-98AE-8F91-B87B2C067A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E7372C-B21F-4502-A0C1-526C9B9FF71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559305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8C28779-DDCB-AE28-DE1E-959B9E4865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CA387E-9E30-44E7-92D0-B3F16A60C4B4}" type="datetimeFigureOut">
              <a:rPr lang="en-GB" smtClean="0"/>
              <a:t>19/02/2026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BCC2569-C19C-34A6-FA1D-85C5CD58FD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8EE6FF9-F89A-7D3D-B1E0-89BCB92CC1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E7372C-B21F-4502-A0C1-526C9B9FF71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561456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A97C04-8739-AE77-51DB-559C97BDE6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25FEFC7-187B-E3B4-13C8-8FFD6411AD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BA85FD3-C932-A753-4B82-A2CC5B86E0A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9C2A231-AF3F-42DC-2F39-CCE1D8A261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CA387E-9E30-44E7-92D0-B3F16A60C4B4}" type="datetimeFigureOut">
              <a:rPr lang="en-GB" smtClean="0"/>
              <a:t>19/02/2026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FA199CA-2F96-D508-E0CF-19C1247CFD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DD6E320-F1D8-9703-D98A-C6A489A012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E7372C-B21F-4502-A0C1-526C9B9FF71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18172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7734B4-E43B-FF79-DD29-28D22F480C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7530443-3D00-4024-BD2E-D6AC65B56AD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18CB82F-F08D-29D9-4A45-AE7C1B76B91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6DBD9B3-F590-F87A-9E75-B1967A7003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CA387E-9E30-44E7-92D0-B3F16A60C4B4}" type="datetimeFigureOut">
              <a:rPr lang="en-GB" smtClean="0"/>
              <a:t>19/02/2026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725F764-0BE0-445C-2D77-CA347009DC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7BCE74B-53ED-BC7C-31A5-9D4EF22971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E7372C-B21F-4502-A0C1-526C9B9FF71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846299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3637C3F-2E1F-2994-CDED-65358B21F6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8FE77FC-F83B-57FC-0876-4843FF6AF36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4F52782-19D3-C589-5474-703F63A201F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E7CA387E-9E30-44E7-92D0-B3F16A60C4B4}" type="datetimeFigureOut">
              <a:rPr lang="en-GB" smtClean="0"/>
              <a:t>19/02/2026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E51287A-66D2-1A09-5EC4-85BCFEBCBE1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581D2BC-F889-C13C-70C1-20B17F45085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38E7372C-B21F-4502-A0C1-526C9B9FF717}" type="slidenum">
              <a:rPr lang="en-GB" smtClean="0"/>
              <a:t>‹#›</a:t>
            </a:fld>
            <a:endParaRPr lang="en-GB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9F1979F-B94A-1196-5BA6-FB88A6C14973}"/>
              </a:ext>
            </a:extLst>
          </p:cNvPr>
          <p:cNvSpPr txBox="1"/>
          <p:nvPr userDrawn="1">
            <p:extLst>
              <p:ext uri="{1162E1C5-73C7-4A58-AE30-91384D911F3F}">
                <p184:classification xmlns:p184="http://schemas.microsoft.com/office/powerpoint/2018/4/main" val="hdr"/>
              </p:ext>
            </p:extLst>
          </p:nvPr>
        </p:nvSpPr>
        <p:spPr>
          <a:xfrm>
            <a:off x="5775325" y="63500"/>
            <a:ext cx="681038" cy="213360"/>
          </a:xfrm>
          <a:prstGeom prst="rect">
            <a:avLst/>
          </a:prstGeom>
        </p:spPr>
        <p:txBody>
          <a:bodyPr horzOverflow="overflow" lIns="0" tIns="0" rIns="0" bIns="0">
            <a:spAutoFit/>
          </a:bodyPr>
          <a:lstStyle/>
          <a:p>
            <a:pPr algn="l"/>
            <a:r>
              <a:rPr lang="en-GB" sz="1400">
                <a:solidFill>
                  <a:srgbClr val="000000">
                    <a:alpha val="50000"/>
                  </a:srgb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OFFICIAL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1583BD9-E1FC-C1BC-97B7-2F919BC1CC4E}"/>
              </a:ext>
            </a:extLst>
          </p:cNvPr>
          <p:cNvSpPr txBox="1"/>
          <p:nvPr userDrawn="1">
            <p:extLst>
              <p:ext uri="{1162E1C5-73C7-4A58-AE30-91384D911F3F}">
                <p184:classification xmlns:p184="http://schemas.microsoft.com/office/powerpoint/2018/4/main" val="ftr"/>
              </p:ext>
            </p:extLst>
          </p:nvPr>
        </p:nvSpPr>
        <p:spPr>
          <a:xfrm>
            <a:off x="5775325" y="6581140"/>
            <a:ext cx="681038" cy="213360"/>
          </a:xfrm>
          <a:prstGeom prst="rect">
            <a:avLst/>
          </a:prstGeom>
        </p:spPr>
        <p:txBody>
          <a:bodyPr horzOverflow="overflow" lIns="0" tIns="0" rIns="0" bIns="0">
            <a:spAutoFit/>
          </a:bodyPr>
          <a:lstStyle/>
          <a:p>
            <a:pPr algn="l"/>
            <a:r>
              <a:rPr lang="en-GB" sz="1400">
                <a:solidFill>
                  <a:srgbClr val="000000">
                    <a:alpha val="50000"/>
                  </a:srgb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OFFICIAL</a:t>
            </a:r>
          </a:p>
        </p:txBody>
      </p:sp>
    </p:spTree>
    <p:extLst>
      <p:ext uri="{BB962C8B-B14F-4D97-AF65-F5344CB8AC3E}">
        <p14:creationId xmlns:p14="http://schemas.microsoft.com/office/powerpoint/2010/main" val="39284173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6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png"/><Relationship Id="rId5" Type="http://schemas.openxmlformats.org/officeDocument/2006/relationships/image" Target="../media/image27.png"/><Relationship Id="rId4" Type="http://schemas.openxmlformats.org/officeDocument/2006/relationships/image" Target="../media/image29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0.png"/><Relationship Id="rId4" Type="http://schemas.openxmlformats.org/officeDocument/2006/relationships/image" Target="../media/image3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0.png"/><Relationship Id="rId4" Type="http://schemas.openxmlformats.org/officeDocument/2006/relationships/image" Target="../media/image32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emf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0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emf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mseIrvgPpac?list=PLeW6e4_x2O7fWll4ukbm0WdnyI-5rb0hP" TargetMode="Externa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svg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sv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svg"/><Relationship Id="rId5" Type="http://schemas.openxmlformats.org/officeDocument/2006/relationships/image" Target="../media/image13.png"/><Relationship Id="rId4" Type="http://schemas.openxmlformats.org/officeDocument/2006/relationships/image" Target="../media/image12.sv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y3CV9TbA-9s?list=PLeW6e4_x2O7fWll4ukbm0WdnyI-5rb0hP" TargetMode="Externa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F002FEFD-7B21-F7B2-25E1-14FFC9060E8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" y="0"/>
            <a:ext cx="12192000" cy="6858000"/>
          </a:xfrm>
          <a:prstGeom prst="rect">
            <a:avLst/>
          </a:prstGeom>
        </p:spPr>
      </p:pic>
      <p:sp>
        <p:nvSpPr>
          <p:cNvPr id="13" name="Cloud 12">
            <a:extLst>
              <a:ext uri="{FF2B5EF4-FFF2-40B4-BE49-F238E27FC236}">
                <a16:creationId xmlns:a16="http://schemas.microsoft.com/office/drawing/2014/main" id="{CFE9CE72-B58B-B979-EA16-799E9321523B}"/>
              </a:ext>
            </a:extLst>
          </p:cNvPr>
          <p:cNvSpPr/>
          <p:nvPr/>
        </p:nvSpPr>
        <p:spPr>
          <a:xfrm rot="207162">
            <a:off x="3453634" y="370680"/>
            <a:ext cx="3190040" cy="2295803"/>
          </a:xfrm>
          <a:prstGeom prst="cloud">
            <a:avLst/>
          </a:prstGeom>
          <a:solidFill>
            <a:schemeClr val="bg1">
              <a:alpha val="84296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Cloud 14">
            <a:extLst>
              <a:ext uri="{FF2B5EF4-FFF2-40B4-BE49-F238E27FC236}">
                <a16:creationId xmlns:a16="http://schemas.microsoft.com/office/drawing/2014/main" id="{C92DA23A-70C4-C77A-4D23-20F79150E685}"/>
              </a:ext>
            </a:extLst>
          </p:cNvPr>
          <p:cNvSpPr/>
          <p:nvPr/>
        </p:nvSpPr>
        <p:spPr>
          <a:xfrm rot="499568">
            <a:off x="5659563" y="456929"/>
            <a:ext cx="2877992" cy="2171531"/>
          </a:xfrm>
          <a:prstGeom prst="cloud">
            <a:avLst/>
          </a:prstGeom>
          <a:solidFill>
            <a:schemeClr val="bg1">
              <a:alpha val="84296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 descr="A cartoon of a blue trash can&#10;&#10;Description automatically generated">
            <a:extLst>
              <a:ext uri="{FF2B5EF4-FFF2-40B4-BE49-F238E27FC236}">
                <a16:creationId xmlns:a16="http://schemas.microsoft.com/office/drawing/2014/main" id="{0B238485-3A66-7D08-BDEF-23A80C9657E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1681" y="1908059"/>
            <a:ext cx="2570094" cy="3607709"/>
          </a:xfrm>
          <a:prstGeom prst="rect">
            <a:avLst/>
          </a:prstGeom>
        </p:spPr>
      </p:pic>
      <p:pic>
        <p:nvPicPr>
          <p:cNvPr id="9" name="Picture 8" descr="A cartoon of a trash can&#10;&#10;Description automatically generated">
            <a:extLst>
              <a:ext uri="{FF2B5EF4-FFF2-40B4-BE49-F238E27FC236}">
                <a16:creationId xmlns:a16="http://schemas.microsoft.com/office/drawing/2014/main" id="{C7B791F2-75E5-7D9B-17EC-A24893CB131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10328" y="2075673"/>
            <a:ext cx="2570094" cy="3440095"/>
          </a:xfrm>
          <a:prstGeom prst="rect">
            <a:avLst/>
          </a:prstGeom>
        </p:spPr>
      </p:pic>
      <p:pic>
        <p:nvPicPr>
          <p:cNvPr id="11" name="Picture 10" descr="A cartoon of a trash can&#10;&#10;Description automatically generated">
            <a:extLst>
              <a:ext uri="{FF2B5EF4-FFF2-40B4-BE49-F238E27FC236}">
                <a16:creationId xmlns:a16="http://schemas.microsoft.com/office/drawing/2014/main" id="{0CAA91BB-C607-0F6A-B258-4B78D78E2B0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1070" y="1374890"/>
            <a:ext cx="3375502" cy="4490201"/>
          </a:xfrm>
          <a:prstGeom prst="rect">
            <a:avLst/>
          </a:prstGeom>
        </p:spPr>
      </p:pic>
      <p:sp>
        <p:nvSpPr>
          <p:cNvPr id="12" name="Title 1">
            <a:extLst>
              <a:ext uri="{FF2B5EF4-FFF2-40B4-BE49-F238E27FC236}">
                <a16:creationId xmlns:a16="http://schemas.microsoft.com/office/drawing/2014/main" id="{9FB43AE5-EBBF-853E-44BC-B9D0C5A7705E}"/>
              </a:ext>
            </a:extLst>
          </p:cNvPr>
          <p:cNvSpPr txBox="1">
            <a:spLocks/>
          </p:cNvSpPr>
          <p:nvPr/>
        </p:nvSpPr>
        <p:spPr>
          <a:xfrm>
            <a:off x="891070" y="4315147"/>
            <a:ext cx="8877772" cy="236219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2000">
                <a:solidFill>
                  <a:schemeClr val="bg1"/>
                </a:solidFill>
                <a:latin typeface="Arial Rounded MT Bold" panose="020F0704030504030204" pitchFamily="34" charset="77"/>
                <a:cs typeface="ADLaM Display" panose="020F0502020204030204" pitchFamily="34" charset="0"/>
              </a:rPr>
              <a:t>Recommended for:</a:t>
            </a:r>
            <a:r>
              <a:rPr lang="en-GB" sz="2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Key Stage 3- 4</a:t>
            </a:r>
            <a:endParaRPr lang="en-GB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4" name="Picture 13" descr="A black and white sign with white text&#10;&#10;Description automatically generated">
            <a:extLst>
              <a:ext uri="{FF2B5EF4-FFF2-40B4-BE49-F238E27FC236}">
                <a16:creationId xmlns:a16="http://schemas.microsoft.com/office/drawing/2014/main" id="{206BBCA7-5AE9-2D8F-46FA-D98C041A066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1343" y="6261688"/>
            <a:ext cx="966641" cy="415656"/>
          </a:xfrm>
          <a:prstGeom prst="rect">
            <a:avLst/>
          </a:prstGeom>
        </p:spPr>
      </p:pic>
      <p:sp>
        <p:nvSpPr>
          <p:cNvPr id="16" name="Title 1">
            <a:extLst>
              <a:ext uri="{FF2B5EF4-FFF2-40B4-BE49-F238E27FC236}">
                <a16:creationId xmlns:a16="http://schemas.microsoft.com/office/drawing/2014/main" id="{A3F12FC8-9CB7-C95A-8A02-CF16D723B8A1}"/>
              </a:ext>
            </a:extLst>
          </p:cNvPr>
          <p:cNvSpPr txBox="1">
            <a:spLocks/>
          </p:cNvSpPr>
          <p:nvPr/>
        </p:nvSpPr>
        <p:spPr>
          <a:xfrm>
            <a:off x="3889670" y="753811"/>
            <a:ext cx="4266190" cy="1242158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1800" b="1">
                <a:solidFill>
                  <a:srgbClr val="00B0F0"/>
                </a:solidFill>
                <a:latin typeface="Arial Rounded MT Bold"/>
                <a:cs typeface="ADLaM Display"/>
              </a:rPr>
              <a:t>Part 5</a:t>
            </a:r>
            <a:br>
              <a:rPr lang="en-GB" sz="2800" b="1">
                <a:latin typeface="Arial Rounded MT Bold" panose="020F0704030504030204" pitchFamily="34" charset="77"/>
                <a:cs typeface="ADLaM Display" panose="020F0502020204030204" pitchFamily="34" charset="0"/>
              </a:rPr>
            </a:br>
            <a:r>
              <a:rPr lang="en-GB" sz="3200" b="1">
                <a:solidFill>
                  <a:srgbClr val="00B0F0"/>
                </a:solidFill>
                <a:latin typeface="Arial Rounded MT Bold"/>
                <a:cs typeface="ADLaM Display"/>
              </a:rPr>
              <a:t>The environmental impact of waste</a:t>
            </a:r>
            <a:endParaRPr lang="en-GB" sz="3500" b="1">
              <a:solidFill>
                <a:srgbClr val="00B0F0"/>
              </a:solidFill>
              <a:latin typeface="Arial Rounded MT Bold" panose="020F0704030504030204" pitchFamily="34" charset="77"/>
              <a:cs typeface="ADLaM Display" panose="020F0502020204030204" pitchFamily="34" charset="0"/>
            </a:endParaRPr>
          </a:p>
        </p:txBody>
      </p:sp>
      <p:pic>
        <p:nvPicPr>
          <p:cNvPr id="2" name="Picture 1" descr="A white text on a black background&#10;&#10;Description automatically generated">
            <a:extLst>
              <a:ext uri="{FF2B5EF4-FFF2-40B4-BE49-F238E27FC236}">
                <a16:creationId xmlns:a16="http://schemas.microsoft.com/office/drawing/2014/main" id="{6C8C2A4F-E66A-5121-2495-0BA4E8DF9B2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64910" y="6261689"/>
            <a:ext cx="775981" cy="4156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94016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6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2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06902A0-ADE7-59DC-D23A-1CC6C4108D4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UK beach litter rises by a third, report finds | Waste | The Guardian">
            <a:extLst>
              <a:ext uri="{FF2B5EF4-FFF2-40B4-BE49-F238E27FC236}">
                <a16:creationId xmlns:a16="http://schemas.microsoft.com/office/drawing/2014/main" id="{E9C22A7A-A940-6C36-377A-BE4A02D5C0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42393EA4-D14E-F0F4-78D6-26129783F281}"/>
              </a:ext>
            </a:extLst>
          </p:cNvPr>
          <p:cNvSpPr/>
          <p:nvPr/>
        </p:nvSpPr>
        <p:spPr>
          <a:xfrm>
            <a:off x="597158" y="485192"/>
            <a:ext cx="5014347" cy="4049485"/>
          </a:xfrm>
          <a:prstGeom prst="roundRect">
            <a:avLst>
              <a:gd name="adj" fmla="val 9154"/>
            </a:avLst>
          </a:prstGeom>
          <a:solidFill>
            <a:schemeClr val="bg1"/>
          </a:solidFill>
          <a:ln>
            <a:noFill/>
          </a:ln>
          <a:effectLst>
            <a:outerShdw blurRad="411783" dist="50800" dir="5400000" algn="ctr" rotWithShape="0">
              <a:schemeClr val="tx1">
                <a:lumMod val="75000"/>
                <a:lumOff val="25000"/>
              </a:scheme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E6626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050D043-7BF3-7DE2-C036-238C8981A16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32992" y="1561638"/>
            <a:ext cx="4352729" cy="1943245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GB" sz="1600" b="1"/>
              <a:t>Damage to natural beauty and biodiversity</a:t>
            </a:r>
            <a:endParaRPr lang="en-GB" sz="1600"/>
          </a:p>
          <a:p>
            <a:pPr>
              <a:buFont typeface="Arial" panose="020B0604020202020204" pitchFamily="34" charset="0"/>
              <a:buChar char="•"/>
            </a:pPr>
            <a:r>
              <a:rPr lang="en-GB" sz="1600"/>
              <a:t>National parks, coastlines, and countryside areas suffer from visual pollution, which reduces biodiversity when litter crowds out plants or affects habitats.</a:t>
            </a:r>
          </a:p>
          <a:p>
            <a:pPr marL="0" indent="0">
              <a:buNone/>
            </a:pPr>
            <a:r>
              <a:rPr lang="en-GB" sz="1600" b="1"/>
              <a:t>Impact on marine ecosystems</a:t>
            </a:r>
            <a:endParaRPr lang="en-GB" sz="1600"/>
          </a:p>
          <a:p>
            <a:pPr>
              <a:buFont typeface="Arial" panose="020B0604020202020204" pitchFamily="34" charset="0"/>
              <a:buChar char="•"/>
            </a:pPr>
            <a:r>
              <a:rPr lang="en-GB" sz="1600"/>
              <a:t>In the UK, up to </a:t>
            </a:r>
            <a:r>
              <a:rPr lang="en-GB" sz="1600" b="1"/>
              <a:t>80% of beach litter is plastic</a:t>
            </a:r>
            <a:r>
              <a:rPr lang="en-GB" sz="1600"/>
              <a:t>. This harms marine species, affects fisheries, and damages ecosystems like salt marshes and estuaries.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B24E8E4-31D8-D87F-5DB5-BCA020F4E486}"/>
              </a:ext>
            </a:extLst>
          </p:cNvPr>
          <p:cNvSpPr txBox="1"/>
          <p:nvPr/>
        </p:nvSpPr>
        <p:spPr>
          <a:xfrm>
            <a:off x="895670" y="829990"/>
            <a:ext cx="6890656" cy="523220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marL="0" indent="0">
              <a:buNone/>
            </a:pPr>
            <a:r>
              <a:rPr lang="en-GB" sz="2800" b="1">
                <a:solidFill>
                  <a:srgbClr val="7DB452"/>
                </a:solidFill>
                <a:latin typeface="Arial Rounded MT Bold"/>
              </a:rPr>
              <a:t>Environmental impacts</a:t>
            </a:r>
            <a:endParaRPr lang="en-GB" sz="2800" b="1">
              <a:solidFill>
                <a:srgbClr val="7DB452"/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E5690BE-2FF5-687C-B4A1-4E7F4A7D29A3}"/>
              </a:ext>
            </a:extLst>
          </p:cNvPr>
          <p:cNvSpPr txBox="1"/>
          <p:nvPr/>
        </p:nvSpPr>
        <p:spPr>
          <a:xfrm>
            <a:off x="301473" y="6242003"/>
            <a:ext cx="6098344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100">
                <a:solidFill>
                  <a:schemeClr val="bg1"/>
                </a:solidFill>
              </a:rPr>
              <a:t>Source: </a:t>
            </a:r>
            <a:r>
              <a:rPr lang="en-GB" sz="1100" b="0" i="0" cap="all">
                <a:solidFill>
                  <a:srgbClr val="F6F6F6"/>
                </a:solidFill>
                <a:effectLst/>
                <a:latin typeface="ReithSans"/>
              </a:rPr>
              <a:t>The Guardian</a:t>
            </a:r>
            <a:endParaRPr lang="en-US" sz="110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18212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6CD2B4F-D7D2-E00D-7841-983875BA51A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4" name="Picture 4" descr="Home - Because Turtles Eat Plastic Bags">
            <a:extLst>
              <a:ext uri="{FF2B5EF4-FFF2-40B4-BE49-F238E27FC236}">
                <a16:creationId xmlns:a16="http://schemas.microsoft.com/office/drawing/2014/main" id="{47535FDA-FD1D-AB9F-A5B8-1B0B50C5C00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625"/>
          <a:stretch/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A1E2F750-1987-FC27-7E9F-08FC833D8AFC}"/>
              </a:ext>
            </a:extLst>
          </p:cNvPr>
          <p:cNvSpPr txBox="1"/>
          <p:nvPr/>
        </p:nvSpPr>
        <p:spPr>
          <a:xfrm>
            <a:off x="508938" y="419098"/>
            <a:ext cx="6693719" cy="1200329"/>
          </a:xfrm>
          <a:prstGeom prst="rect">
            <a:avLst/>
          </a:prstGeom>
          <a:noFill/>
          <a:effectLst>
            <a:outerShdw blurRad="261200" dist="50800" dir="5400000" algn="ctr" rotWithShape="0">
              <a:srgbClr val="000000">
                <a:alpha val="28000"/>
              </a:srgbClr>
            </a:outerShdw>
          </a:effectLst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n-US" sz="26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Waste, especially plastic, doesn’t just affect humans, it also harms biodiversity </a:t>
            </a:r>
          </a:p>
          <a:p>
            <a:pPr marL="0" indent="0">
              <a:buNone/>
            </a:pPr>
            <a:r>
              <a:rPr lang="en-US" sz="2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(the variety of living things in nature)</a:t>
            </a:r>
            <a:endParaRPr lang="en-US" sz="2600" b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Rounded Rectangle 9">
            <a:extLst>
              <a:ext uri="{FF2B5EF4-FFF2-40B4-BE49-F238E27FC236}">
                <a16:creationId xmlns:a16="http://schemas.microsoft.com/office/drawing/2014/main" id="{79312061-17B5-1521-C5FB-A70C29441848}"/>
              </a:ext>
            </a:extLst>
          </p:cNvPr>
          <p:cNvSpPr/>
          <p:nvPr/>
        </p:nvSpPr>
        <p:spPr>
          <a:xfrm>
            <a:off x="508938" y="4288754"/>
            <a:ext cx="4325029" cy="2034524"/>
          </a:xfrm>
          <a:prstGeom prst="roundRect">
            <a:avLst>
              <a:gd name="adj" fmla="val 9154"/>
            </a:avLst>
          </a:prstGeom>
          <a:solidFill>
            <a:schemeClr val="bg1"/>
          </a:solidFill>
          <a:ln>
            <a:noFill/>
          </a:ln>
          <a:effectLst>
            <a:outerShdw blurRad="411783" dist="50800" dir="5400000" algn="ctr" rotWithShape="0">
              <a:schemeClr val="tx1">
                <a:lumMod val="75000"/>
                <a:lumOff val="25000"/>
              </a:scheme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E6626"/>
              </a:solidFill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ED9F6BDF-5EBB-343B-4D4F-9E7FB26102AE}"/>
              </a:ext>
            </a:extLst>
          </p:cNvPr>
          <p:cNvSpPr txBox="1"/>
          <p:nvPr/>
        </p:nvSpPr>
        <p:spPr>
          <a:xfrm>
            <a:off x="887268" y="4661400"/>
            <a:ext cx="3665345" cy="1600438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>
              <a:buNone/>
            </a:pPr>
            <a:r>
              <a:rPr lang="en-US" b="1">
                <a:solidFill>
                  <a:srgbClr val="52BFFD"/>
                </a:solidFill>
                <a:latin typeface="Arial"/>
                <a:cs typeface="Arial"/>
              </a:rPr>
              <a:t>Sea turtles and plastic bags</a:t>
            </a:r>
            <a:r>
              <a:rPr lang="en-US">
                <a:solidFill>
                  <a:srgbClr val="52BFFD"/>
                </a:solidFill>
                <a:latin typeface="Arial"/>
                <a:cs typeface="Arial"/>
              </a:rPr>
              <a:t>: </a:t>
            </a:r>
          </a:p>
          <a:p>
            <a:pPr>
              <a:buNone/>
            </a:pPr>
            <a:r>
              <a:rPr lang="en-US" sz="1600">
                <a:latin typeface="Arial"/>
                <a:cs typeface="Arial"/>
              </a:rPr>
              <a:t>Sea turtles often mistake plastic bags for jellyfish, their favorite food. Eating plastic can block their stomachs and lead to starvation.</a:t>
            </a:r>
          </a:p>
          <a:p>
            <a:pPr>
              <a:buNone/>
            </a:pPr>
            <a:endParaRPr lang="en-US" sz="16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662705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1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Plastic for dinner? Seabirds that eat plastic – theGIST">
            <a:extLst>
              <a:ext uri="{FF2B5EF4-FFF2-40B4-BE49-F238E27FC236}">
                <a16:creationId xmlns:a16="http://schemas.microsoft.com/office/drawing/2014/main" id="{7120554E-4A94-D0D4-2893-847932E867F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58" t="18732" r="13973"/>
          <a:stretch/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Rounded Rectangle 9">
            <a:extLst>
              <a:ext uri="{FF2B5EF4-FFF2-40B4-BE49-F238E27FC236}">
                <a16:creationId xmlns:a16="http://schemas.microsoft.com/office/drawing/2014/main" id="{A7641F39-AFCC-2280-DF55-53533888644C}"/>
              </a:ext>
            </a:extLst>
          </p:cNvPr>
          <p:cNvSpPr/>
          <p:nvPr/>
        </p:nvSpPr>
        <p:spPr>
          <a:xfrm>
            <a:off x="351693" y="4957748"/>
            <a:ext cx="11488614" cy="1569660"/>
          </a:xfrm>
          <a:prstGeom prst="roundRect">
            <a:avLst>
              <a:gd name="adj" fmla="val 9154"/>
            </a:avLst>
          </a:prstGeom>
          <a:solidFill>
            <a:schemeClr val="bg1"/>
          </a:solidFill>
          <a:ln>
            <a:noFill/>
          </a:ln>
          <a:effectLst>
            <a:outerShdw blurRad="411783" dist="50800" dir="5400000" algn="ctr" rotWithShape="0">
              <a:schemeClr val="tx1">
                <a:lumMod val="75000"/>
                <a:lumOff val="25000"/>
              </a:scheme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E6626"/>
              </a:solidFill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D7722C34-AFD1-FF65-173B-E67F54E6C7FD}"/>
              </a:ext>
            </a:extLst>
          </p:cNvPr>
          <p:cNvSpPr txBox="1"/>
          <p:nvPr/>
        </p:nvSpPr>
        <p:spPr>
          <a:xfrm>
            <a:off x="648527" y="5199522"/>
            <a:ext cx="6005492" cy="1107996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marL="0" indent="0">
              <a:buNone/>
            </a:pPr>
            <a:r>
              <a:rPr lang="en-US" b="1">
                <a:solidFill>
                  <a:srgbClr val="52BFFD"/>
                </a:solidFill>
                <a:latin typeface="Arial"/>
                <a:cs typeface="Arial"/>
              </a:rPr>
              <a:t>Birds and plastic debris:</a:t>
            </a:r>
          </a:p>
          <a:p>
            <a:pPr marL="0" indent="0">
              <a:buNone/>
            </a:pPr>
            <a:r>
              <a:rPr lang="en-US" sz="1600">
                <a:latin typeface="Arial"/>
                <a:cs typeface="Arial"/>
              </a:rPr>
              <a:t>Birds, like seagulls, swallow small pieces of plastic, thinking they’re food. The plastic fills their stomachs but provides no nutrition, which can cause them to die of hunger.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C042636-8F9D-AFBA-E3D3-06303E87FDCA}"/>
              </a:ext>
            </a:extLst>
          </p:cNvPr>
          <p:cNvSpPr txBox="1"/>
          <p:nvPr/>
        </p:nvSpPr>
        <p:spPr>
          <a:xfrm>
            <a:off x="6950853" y="5153355"/>
            <a:ext cx="4680091" cy="1200329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algn="ctr"/>
            <a:r>
              <a:rPr lang="en-GB" sz="2400" b="1">
                <a:solidFill>
                  <a:srgbClr val="40B8FE"/>
                </a:solidFill>
              </a:rPr>
              <a:t>95% of seabirds in the North Sea have been found with plastic in</a:t>
            </a:r>
            <a:endParaRPr lang="en-US" sz="2400" b="1">
              <a:solidFill>
                <a:srgbClr val="40B8FE"/>
              </a:solidFill>
            </a:endParaRPr>
          </a:p>
          <a:p>
            <a:pPr algn="ctr"/>
            <a:r>
              <a:rPr lang="en-GB" sz="2400" b="1">
                <a:solidFill>
                  <a:srgbClr val="40B8FE"/>
                </a:solidFill>
              </a:rPr>
              <a:t>their stomachs.</a:t>
            </a:r>
            <a:endParaRPr lang="en-US" sz="2400" b="1">
              <a:solidFill>
                <a:srgbClr val="40B8F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39736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More seals trapped in fishing nets in the Netherlands">
            <a:extLst>
              <a:ext uri="{FF2B5EF4-FFF2-40B4-BE49-F238E27FC236}">
                <a16:creationId xmlns:a16="http://schemas.microsoft.com/office/drawing/2014/main" id="{D9044257-09A9-6073-A95E-A0BF4ABF57C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687" r="12915" b="21446"/>
          <a:stretch/>
        </p:blipFill>
        <p:spPr bwMode="auto">
          <a:xfrm>
            <a:off x="1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ounded Rectangle 9">
            <a:extLst>
              <a:ext uri="{FF2B5EF4-FFF2-40B4-BE49-F238E27FC236}">
                <a16:creationId xmlns:a16="http://schemas.microsoft.com/office/drawing/2014/main" id="{A637ABA8-1D58-97D0-66AD-FD8EE27D7966}"/>
              </a:ext>
            </a:extLst>
          </p:cNvPr>
          <p:cNvSpPr/>
          <p:nvPr/>
        </p:nvSpPr>
        <p:spPr>
          <a:xfrm>
            <a:off x="612729" y="920723"/>
            <a:ext cx="4987969" cy="5100247"/>
          </a:xfrm>
          <a:prstGeom prst="roundRect">
            <a:avLst>
              <a:gd name="adj" fmla="val 9154"/>
            </a:avLst>
          </a:prstGeom>
          <a:solidFill>
            <a:schemeClr val="bg1"/>
          </a:solidFill>
          <a:ln>
            <a:noFill/>
          </a:ln>
          <a:effectLst>
            <a:outerShdw blurRad="411783" dist="50800" dir="5400000" algn="ctr" rotWithShape="0">
              <a:schemeClr val="tx1">
                <a:lumMod val="75000"/>
                <a:lumOff val="25000"/>
              </a:scheme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E6626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BBB13C4-9E96-EA46-DB29-A19243824E3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71907" y="1350667"/>
            <a:ext cx="4269615" cy="4992687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n-US" sz="2000" b="1">
                <a:solidFill>
                  <a:srgbClr val="52BFFD"/>
                </a:solidFill>
                <a:latin typeface="Arial"/>
                <a:cs typeface="Arial"/>
              </a:rPr>
              <a:t>Animals getting trapped</a:t>
            </a:r>
            <a:r>
              <a:rPr lang="en-US" sz="1800">
                <a:solidFill>
                  <a:srgbClr val="52BFFD"/>
                </a:solidFill>
                <a:latin typeface="Arial"/>
                <a:cs typeface="Arial"/>
              </a:rPr>
              <a:t>:</a:t>
            </a:r>
          </a:p>
          <a:p>
            <a:pPr marL="0" indent="0">
              <a:buNone/>
            </a:pPr>
            <a:r>
              <a:rPr lang="en-US" sz="1800">
                <a:latin typeface="Arial"/>
                <a:cs typeface="Arial"/>
              </a:rPr>
              <a:t>Animals, like seals or fish, can get stuck in plastic rings or fishing nets. This can injure them or stop them from moving or feeding properly.</a:t>
            </a:r>
          </a:p>
          <a:p>
            <a:pPr marL="457200" lvl="1" indent="0">
              <a:buNone/>
            </a:pPr>
            <a:endParaRPr lang="en-US" sz="1800">
              <a:solidFill>
                <a:srgbClr val="52BFF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2000" b="1">
                <a:solidFill>
                  <a:srgbClr val="52BFFD"/>
                </a:solidFill>
                <a:latin typeface="Arial"/>
                <a:cs typeface="Arial"/>
              </a:rPr>
              <a:t>Pollution of habitats</a:t>
            </a:r>
            <a:r>
              <a:rPr lang="en-US" altLang="en-US" sz="2000">
                <a:solidFill>
                  <a:srgbClr val="52BFFD"/>
                </a:solidFill>
                <a:latin typeface="Arial"/>
                <a:cs typeface="Arial"/>
              </a:rPr>
              <a:t>:</a:t>
            </a:r>
          </a:p>
          <a:p>
            <a:pPr marL="0" lv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1800">
                <a:latin typeface="Arial"/>
                <a:cs typeface="Arial"/>
              </a:rPr>
              <a:t>Litter and chemicals from waste pollute rivers, oceans, and forests, making them unlivable for many species.</a:t>
            </a:r>
          </a:p>
          <a:p>
            <a:pPr marL="0" lv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endParaRPr lang="en-US" altLang="en-US" sz="18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2000" b="1">
                <a:solidFill>
                  <a:srgbClr val="52BFFD"/>
                </a:solidFill>
                <a:latin typeface="Arial"/>
                <a:cs typeface="Arial"/>
              </a:rPr>
              <a:t>Threat to food chains</a:t>
            </a:r>
            <a:r>
              <a:rPr lang="en-US" altLang="en-US" sz="2000">
                <a:solidFill>
                  <a:srgbClr val="52BFFD"/>
                </a:solidFill>
                <a:latin typeface="Arial"/>
                <a:cs typeface="Arial"/>
              </a:rPr>
              <a:t>:</a:t>
            </a:r>
          </a:p>
          <a:p>
            <a:pPr marL="0" lv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1800">
                <a:latin typeface="Arial"/>
                <a:cs typeface="Arial"/>
              </a:rPr>
              <a:t>Microplastics and toxins enter the food chain, affecting plants, animals, and even us.</a:t>
            </a:r>
          </a:p>
          <a:p>
            <a:endParaRPr lang="en-GB" sz="3200"/>
          </a:p>
        </p:txBody>
      </p:sp>
    </p:spTree>
    <p:extLst>
      <p:ext uri="{BB962C8B-B14F-4D97-AF65-F5344CB8AC3E}">
        <p14:creationId xmlns:p14="http://schemas.microsoft.com/office/powerpoint/2010/main" val="8504299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8D1ED4F-07F7-A31B-BE2A-655A8A11FA5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E076673B-1499-0CC3-1142-DE3C3ADE39F9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19456" b="8431"/>
          <a:stretch/>
        </p:blipFill>
        <p:spPr>
          <a:xfrm rot="10800000">
            <a:off x="0" y="-1"/>
            <a:ext cx="12192000" cy="6857999"/>
          </a:xfrm>
          <a:prstGeom prst="rect">
            <a:avLst/>
          </a:prstGeom>
        </p:spPr>
      </p:pic>
      <p:pic>
        <p:nvPicPr>
          <p:cNvPr id="19" name="Picture 18" descr="A cartoon of a yogurt&#10;&#10;Description automatically generated">
            <a:extLst>
              <a:ext uri="{FF2B5EF4-FFF2-40B4-BE49-F238E27FC236}">
                <a16:creationId xmlns:a16="http://schemas.microsoft.com/office/drawing/2014/main" id="{4AA23283-5D2F-577D-066A-B59E9E02777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93561" y="2386522"/>
            <a:ext cx="3928046" cy="3928046"/>
          </a:xfrm>
          <a:prstGeom prst="rect">
            <a:avLst/>
          </a:prstGeom>
          <a:effectLst>
            <a:outerShdw blurRad="127000" dist="50800" dir="5400000" algn="ctr" rotWithShape="0">
              <a:srgbClr val="000000">
                <a:alpha val="33000"/>
              </a:srgbClr>
            </a:outerShdw>
          </a:effectLst>
        </p:spPr>
      </p:pic>
      <p:sp>
        <p:nvSpPr>
          <p:cNvPr id="3" name="Rounded Rectangle 9">
            <a:extLst>
              <a:ext uri="{FF2B5EF4-FFF2-40B4-BE49-F238E27FC236}">
                <a16:creationId xmlns:a16="http://schemas.microsoft.com/office/drawing/2014/main" id="{E1930B32-314C-AD2B-1D4F-A86DD79DBD00}"/>
              </a:ext>
            </a:extLst>
          </p:cNvPr>
          <p:cNvSpPr/>
          <p:nvPr/>
        </p:nvSpPr>
        <p:spPr>
          <a:xfrm>
            <a:off x="433994" y="5439479"/>
            <a:ext cx="6316529" cy="1028557"/>
          </a:xfrm>
          <a:prstGeom prst="roundRect">
            <a:avLst>
              <a:gd name="adj" fmla="val 9154"/>
            </a:avLst>
          </a:prstGeom>
          <a:solidFill>
            <a:schemeClr val="bg1"/>
          </a:solidFill>
          <a:ln>
            <a:noFill/>
          </a:ln>
          <a:effectLst>
            <a:outerShdw sx="1000" sy="1000" algn="ctr" rotWithShape="0">
              <a:schemeClr val="tx1">
                <a:lumMod val="75000"/>
                <a:lumOff val="25000"/>
              </a:scheme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E6626"/>
              </a:solidFill>
            </a:endParaRP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E7BACC1E-4E55-28A0-CC1B-BE6A7A71A34D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427167" y="326803"/>
            <a:ext cx="5794345" cy="1803823"/>
          </a:xfrm>
          <a:prstGeom prst="rect">
            <a:avLst/>
          </a:prstGeom>
          <a:effectLst>
            <a:outerShdw sx="1000" sy="1000" algn="ctr" rotWithShape="0">
              <a:srgbClr val="000000"/>
            </a:outerShdw>
          </a:effectLst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5400" b="1">
                <a:solidFill>
                  <a:srgbClr val="7DB552"/>
                </a:solidFill>
                <a:latin typeface="Arial Rounded MT Bold"/>
              </a:rPr>
              <a:t>Disposing of waste safely</a:t>
            </a:r>
          </a:p>
        </p:txBody>
      </p:sp>
      <p:pic>
        <p:nvPicPr>
          <p:cNvPr id="2" name="Picture 1" descr="A cartoon battery with eyes and a cartoon character&#10;&#10;Description automatically generated with medium confidence">
            <a:extLst>
              <a:ext uri="{FF2B5EF4-FFF2-40B4-BE49-F238E27FC236}">
                <a16:creationId xmlns:a16="http://schemas.microsoft.com/office/drawing/2014/main" id="{89B43A83-CFA7-A1F5-75C1-F4DFFE91BB2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7900" y="541714"/>
            <a:ext cx="2311311" cy="2367230"/>
          </a:xfrm>
          <a:prstGeom prst="rect">
            <a:avLst/>
          </a:prstGeom>
          <a:effectLst>
            <a:outerShdw blurRad="127000" dist="50800" dir="5400000" algn="ctr" rotWithShape="0">
              <a:srgbClr val="000000">
                <a:alpha val="33000"/>
              </a:srgbClr>
            </a:outerShdw>
          </a:effectLst>
        </p:spPr>
      </p:pic>
      <p:pic>
        <p:nvPicPr>
          <p:cNvPr id="17" name="Picture 16" descr="A yellow line on a black background&#10;&#10;Description automatically generated">
            <a:extLst>
              <a:ext uri="{FF2B5EF4-FFF2-40B4-BE49-F238E27FC236}">
                <a16:creationId xmlns:a16="http://schemas.microsoft.com/office/drawing/2014/main" id="{76D77DD2-BDD2-A702-93B6-B60A39106D1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6365607" y="3217020"/>
            <a:ext cx="2144905" cy="2144905"/>
          </a:xfrm>
          <a:prstGeom prst="rect">
            <a:avLst/>
          </a:prstGeom>
          <a:effectLst>
            <a:outerShdw blurRad="50800" dist="50800" dir="5400000" algn="ctr" rotWithShape="0">
              <a:srgbClr val="000000">
                <a:alpha val="33000"/>
              </a:srgbClr>
            </a:outerShdw>
          </a:effectLst>
        </p:spPr>
      </p:pic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DBFA6E1A-F17D-ED26-BD24-924F6C98C369}"/>
              </a:ext>
            </a:extLst>
          </p:cNvPr>
          <p:cNvSpPr txBox="1">
            <a:spLocks/>
          </p:cNvSpPr>
          <p:nvPr/>
        </p:nvSpPr>
        <p:spPr>
          <a:xfrm>
            <a:off x="5464038" y="6286846"/>
            <a:ext cx="8068235" cy="416164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10000"/>
              </a:lnSpc>
              <a:buFont typeface="Arial" panose="020B0604020202020204" pitchFamily="34" charset="0"/>
              <a:buNone/>
            </a:pPr>
            <a:r>
              <a:rPr lang="en-US" sz="1200" b="1">
                <a:latin typeface="Arial" panose="020B0604020202020204" pitchFamily="34" charset="0"/>
                <a:cs typeface="Arial" panose="020B0604020202020204" pitchFamily="34" charset="0"/>
              </a:rPr>
              <a:t>*If no waste items are available, share the tips on the next slide &gt;</a:t>
            </a:r>
            <a:endParaRPr lang="en-GB" sz="1200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92841593-B6FF-2125-BC2F-1733C624DC4B}"/>
              </a:ext>
            </a:extLst>
          </p:cNvPr>
          <p:cNvSpPr txBox="1">
            <a:spLocks/>
          </p:cNvSpPr>
          <p:nvPr/>
        </p:nvSpPr>
        <p:spPr>
          <a:xfrm>
            <a:off x="359052" y="2763749"/>
            <a:ext cx="6316529" cy="416164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sz="1600"/>
              <a:t>Recycling plants rely on </a:t>
            </a:r>
            <a:r>
              <a:rPr lang="en-GB" sz="1600" b="1"/>
              <a:t>clean, well-sorted materials</a:t>
            </a:r>
            <a:r>
              <a:rPr lang="en-GB" sz="1600"/>
              <a:t>. Taking a few seconds to clean, separate, or cut certain waste items all helps to:</a:t>
            </a:r>
          </a:p>
          <a:p>
            <a:r>
              <a:rPr lang="en-GB" sz="1600"/>
              <a:t>protect wildlife </a:t>
            </a:r>
          </a:p>
          <a:p>
            <a:r>
              <a:rPr lang="en-GB" sz="1600"/>
              <a:t>prevent equipment breakdowns</a:t>
            </a:r>
          </a:p>
          <a:p>
            <a:r>
              <a:rPr lang="en-GB" sz="1600"/>
              <a:t>increase the amount that can actually be recycled instead of rejected</a:t>
            </a:r>
          </a:p>
          <a:p>
            <a:pPr marL="0" indent="0">
              <a:buNone/>
            </a:pPr>
            <a:endParaRPr lang="en-GB" sz="160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C1377B5-CF47-4401-661B-86FC3150EC9D}"/>
              </a:ext>
            </a:extLst>
          </p:cNvPr>
          <p:cNvSpPr txBox="1"/>
          <p:nvPr/>
        </p:nvSpPr>
        <p:spPr>
          <a:xfrm>
            <a:off x="553965" y="5544706"/>
            <a:ext cx="5994753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n-GB" sz="1600"/>
              <a:t>Looking at the items in front of you, how could you prepare them better for recycling to protect wildlife and help the recycling process run more smoothly?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14BA63CA-FC8F-FDBE-17FB-AD266BC3F20A}"/>
              </a:ext>
            </a:extLst>
          </p:cNvPr>
          <p:cNvSpPr txBox="1">
            <a:spLocks/>
          </p:cNvSpPr>
          <p:nvPr/>
        </p:nvSpPr>
        <p:spPr>
          <a:xfrm>
            <a:off x="-312454" y="5030664"/>
            <a:ext cx="3162744" cy="416164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10000"/>
              </a:lnSpc>
              <a:buFont typeface="Arial" panose="020B0604020202020204" pitchFamily="34" charset="0"/>
              <a:buNone/>
            </a:pPr>
            <a:r>
              <a:rPr lang="en-US" sz="1400" b="1">
                <a:latin typeface="Arial" panose="020B0604020202020204" pitchFamily="34" charset="0"/>
                <a:cs typeface="Arial" panose="020B0604020202020204" pitchFamily="34" charset="0"/>
              </a:rPr>
              <a:t>Optional Activity*</a:t>
            </a:r>
            <a:endParaRPr lang="en-GB" sz="1400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" name="Picture 10" descr="A cartoon of a light bulb and a yellow egg&#10;&#10;AI-generated content may be incorrect.">
            <a:extLst>
              <a:ext uri="{FF2B5EF4-FFF2-40B4-BE49-F238E27FC236}">
                <a16:creationId xmlns:a16="http://schemas.microsoft.com/office/drawing/2014/main" id="{202D28D6-57F1-B7D6-1B92-8381DE65A83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267061">
            <a:off x="10138757" y="849230"/>
            <a:ext cx="1504510" cy="2587269"/>
          </a:xfrm>
          <a:prstGeom prst="rect">
            <a:avLst/>
          </a:prstGeom>
          <a:effectLst>
            <a:outerShdw blurRad="240315" dist="50800" dir="5400000" algn="ctr" rotWithShape="0">
              <a:srgbClr val="000000">
                <a:alpha val="32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2240104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9" grpId="0"/>
      <p:bldP spid="10" grpId="0"/>
      <p:bldP spid="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A88E913-872D-45A1-8BC5-ABAAFC3BEC6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98BF6CD1-9268-C6BA-3D74-4E7B8253BE17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19455"/>
          <a:stretch/>
        </p:blipFill>
        <p:spPr>
          <a:xfrm rot="10800000">
            <a:off x="0" y="-2"/>
            <a:ext cx="12192000" cy="6858001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0998DEC-6D54-E392-803D-0ABE69D0350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38549" y="5329207"/>
            <a:ext cx="3162744" cy="3406514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 algn="ctr">
              <a:lnSpc>
                <a:spcPct val="110000"/>
              </a:lnSpc>
              <a:buNone/>
            </a:pPr>
            <a:r>
              <a:rPr lang="en-US" sz="2000" b="1">
                <a:latin typeface="Arial"/>
                <a:cs typeface="Arial"/>
              </a:rPr>
              <a:t>Cut can rings / elastic bands to stop animals getting stuck in them.</a:t>
            </a:r>
            <a:endParaRPr lang="en-GB" sz="2000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41DB1A5A-3C8E-1FDC-FF04-D0FC70BB7D38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429029" y="624584"/>
            <a:ext cx="4798542" cy="1803823"/>
          </a:xfrm>
          <a:prstGeom prst="rect">
            <a:avLst/>
          </a:prstGeom>
          <a:effectLst>
            <a:outerShdw sx="1000" sy="1000" algn="ctr" rotWithShape="0">
              <a:srgbClr val="000000"/>
            </a:outerShdw>
          </a:effectLst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5400" b="1">
                <a:solidFill>
                  <a:srgbClr val="7DB552"/>
                </a:solidFill>
                <a:latin typeface="Arial Rounded MT Bold"/>
              </a:rPr>
              <a:t>Disposing of waste safely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8797F7F1-40EA-F5FD-4FCF-998750CB08E7}"/>
              </a:ext>
            </a:extLst>
          </p:cNvPr>
          <p:cNvSpPr txBox="1">
            <a:spLocks/>
          </p:cNvSpPr>
          <p:nvPr/>
        </p:nvSpPr>
        <p:spPr>
          <a:xfrm>
            <a:off x="442115" y="3429000"/>
            <a:ext cx="3162744" cy="416164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10000"/>
              </a:lnSpc>
              <a:buFont typeface="Arial" panose="020B0604020202020204" pitchFamily="34" charset="0"/>
              <a:buNone/>
            </a:pPr>
            <a:r>
              <a:rPr lang="en-US" sz="2000" b="1">
                <a:latin typeface="Arial" panose="020B0604020202020204" pitchFamily="34" charset="0"/>
                <a:cs typeface="Arial" panose="020B0604020202020204" pitchFamily="34" charset="0"/>
              </a:rPr>
              <a:t>Remove lids and scrunch them up to prevent hedgehogs and other animals from getting their heads stuck. </a:t>
            </a:r>
            <a:endParaRPr lang="en-GB" sz="2000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8AE993ED-B830-1523-B6DD-075EBBEEE387}"/>
              </a:ext>
            </a:extLst>
          </p:cNvPr>
          <p:cNvSpPr txBox="1">
            <a:spLocks/>
          </p:cNvSpPr>
          <p:nvPr/>
        </p:nvSpPr>
        <p:spPr>
          <a:xfrm>
            <a:off x="8452413" y="725150"/>
            <a:ext cx="3162744" cy="340651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10000"/>
              </a:lnSpc>
              <a:buFont typeface="Arial" panose="020B0604020202020204" pitchFamily="34" charset="0"/>
              <a:buNone/>
            </a:pPr>
            <a:r>
              <a:rPr lang="en-US" sz="2000" b="1">
                <a:latin typeface="Arial"/>
                <a:cs typeface="Arial"/>
              </a:rPr>
              <a:t>Take hazardous waste to </a:t>
            </a:r>
            <a:r>
              <a:rPr lang="en-US" sz="2000" b="1" err="1">
                <a:latin typeface="Arial"/>
                <a:cs typeface="Arial"/>
              </a:rPr>
              <a:t>specialised</a:t>
            </a:r>
            <a:r>
              <a:rPr lang="en-US" sz="2000" b="1">
                <a:latin typeface="Arial"/>
                <a:cs typeface="Arial"/>
              </a:rPr>
              <a:t> recycling </a:t>
            </a:r>
            <a:r>
              <a:rPr lang="en-US" sz="2000" b="1" err="1">
                <a:latin typeface="Arial"/>
                <a:cs typeface="Arial"/>
              </a:rPr>
              <a:t>centres</a:t>
            </a:r>
            <a:r>
              <a:rPr lang="en-US" sz="2000" b="1">
                <a:latin typeface="Arial"/>
                <a:cs typeface="Arial"/>
              </a:rPr>
              <a:t> or drop-off locations.</a:t>
            </a:r>
            <a:endParaRPr lang="en-GB" sz="2000" b="1">
              <a:latin typeface="Arial"/>
              <a:cs typeface="Arial"/>
            </a:endParaRPr>
          </a:p>
        </p:txBody>
      </p:sp>
      <p:pic>
        <p:nvPicPr>
          <p:cNvPr id="2" name="Picture 1" descr="A cartoon battery with eyes and a cartoon character&#10;&#10;Description automatically generated with medium confidence">
            <a:extLst>
              <a:ext uri="{FF2B5EF4-FFF2-40B4-BE49-F238E27FC236}">
                <a16:creationId xmlns:a16="http://schemas.microsoft.com/office/drawing/2014/main" id="{2009BE2A-FF8D-650B-655E-7101D514B46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69638" y="416415"/>
            <a:ext cx="2605932" cy="2668979"/>
          </a:xfrm>
          <a:prstGeom prst="rect">
            <a:avLst/>
          </a:prstGeom>
          <a:effectLst>
            <a:outerShdw blurRad="127000" dist="50800" dir="5400000" algn="ctr" rotWithShape="0">
              <a:srgbClr val="000000">
                <a:alpha val="33000"/>
              </a:srgbClr>
            </a:outerShdw>
          </a:effectLst>
        </p:spPr>
      </p:pic>
      <p:pic>
        <p:nvPicPr>
          <p:cNvPr id="17" name="Picture 16" descr="A yellow line on a black background&#10;&#10;Description automatically generated">
            <a:extLst>
              <a:ext uri="{FF2B5EF4-FFF2-40B4-BE49-F238E27FC236}">
                <a16:creationId xmlns:a16="http://schemas.microsoft.com/office/drawing/2014/main" id="{BCEE523A-D93A-46E2-07FE-FBD85574908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3374" y="3184302"/>
            <a:ext cx="2144905" cy="2144905"/>
          </a:xfrm>
          <a:prstGeom prst="rect">
            <a:avLst/>
          </a:prstGeom>
          <a:effectLst>
            <a:outerShdw blurRad="50800" dist="50800" dir="5400000" algn="ctr" rotWithShape="0">
              <a:srgbClr val="000000">
                <a:alpha val="33000"/>
              </a:srgbClr>
            </a:outerShdw>
          </a:effectLst>
        </p:spPr>
      </p:pic>
      <p:pic>
        <p:nvPicPr>
          <p:cNvPr id="19" name="Picture 18" descr="A cartoon of a yogurt&#10;&#10;Description automatically generated">
            <a:extLst>
              <a:ext uri="{FF2B5EF4-FFF2-40B4-BE49-F238E27FC236}">
                <a16:creationId xmlns:a16="http://schemas.microsoft.com/office/drawing/2014/main" id="{F8F9192D-A69C-3462-FF92-6AE4B5BE1AB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9640" y="2852234"/>
            <a:ext cx="3928046" cy="3928046"/>
          </a:xfrm>
          <a:prstGeom prst="rect">
            <a:avLst/>
          </a:prstGeom>
          <a:effectLst>
            <a:outerShdw blurRad="127000" dist="50800" dir="5400000" algn="ctr" rotWithShape="0">
              <a:srgbClr val="000000">
                <a:alpha val="33000"/>
              </a:srgbClr>
            </a:outerShdw>
          </a:effectLst>
        </p:spPr>
      </p:pic>
      <p:pic>
        <p:nvPicPr>
          <p:cNvPr id="23" name="Picture 22" descr="A pair of scissors with a green handle&#10;&#10;Description automatically generated">
            <a:extLst>
              <a:ext uri="{FF2B5EF4-FFF2-40B4-BE49-F238E27FC236}">
                <a16:creationId xmlns:a16="http://schemas.microsoft.com/office/drawing/2014/main" id="{F5AA6384-CFD3-A7C4-F7A1-FE5C95835DE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90745" y="2069848"/>
            <a:ext cx="3751146" cy="3834986"/>
          </a:xfrm>
          <a:prstGeom prst="rect">
            <a:avLst/>
          </a:prstGeom>
          <a:effectLst>
            <a:outerShdw blurRad="127000" dist="50800" dir="5400000" algn="ctr" rotWithShape="0">
              <a:srgbClr val="000000">
                <a:alpha val="3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5069534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6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5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13" grpId="0"/>
      <p:bldP spid="7" grpId="0"/>
      <p:bldP spid="8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4440C5CA-2D48-67DC-96E0-E1533076D19A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18" r="8922" b="14740"/>
          <a:stretch/>
        </p:blipFill>
        <p:spPr>
          <a:xfrm>
            <a:off x="0" y="0"/>
            <a:ext cx="12192001" cy="6858000"/>
          </a:xfrm>
          <a:prstGeom prst="rect">
            <a:avLst/>
          </a:prstGeom>
        </p:spPr>
      </p:pic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D53083E8-CD83-E338-FB72-6413CF2CDC80}"/>
              </a:ext>
            </a:extLst>
          </p:cNvPr>
          <p:cNvSpPr/>
          <p:nvPr/>
        </p:nvSpPr>
        <p:spPr>
          <a:xfrm>
            <a:off x="612731" y="642013"/>
            <a:ext cx="5387236" cy="5588305"/>
          </a:xfrm>
          <a:prstGeom prst="roundRect">
            <a:avLst>
              <a:gd name="adj" fmla="val 9154"/>
            </a:avLst>
          </a:prstGeom>
          <a:solidFill>
            <a:schemeClr val="bg1"/>
          </a:solidFill>
          <a:ln>
            <a:noFill/>
          </a:ln>
          <a:effectLst>
            <a:outerShdw blurRad="411783" dist="50800" dir="5400000" algn="ctr" rotWithShape="0">
              <a:schemeClr val="tx1">
                <a:lumMod val="75000"/>
                <a:lumOff val="25000"/>
              </a:scheme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/>
              <a:t>Let’s discuss…</a:t>
            </a:r>
          </a:p>
        </p:txBody>
      </p:sp>
      <p:sp>
        <p:nvSpPr>
          <p:cNvPr id="6" name="Rounded Rectangle 13">
            <a:extLst>
              <a:ext uri="{FF2B5EF4-FFF2-40B4-BE49-F238E27FC236}">
                <a16:creationId xmlns:a16="http://schemas.microsoft.com/office/drawing/2014/main" id="{51F5359F-31A7-9D21-0AFD-90C3FCDE14D0}"/>
              </a:ext>
            </a:extLst>
          </p:cNvPr>
          <p:cNvSpPr/>
          <p:nvPr/>
        </p:nvSpPr>
        <p:spPr>
          <a:xfrm>
            <a:off x="906057" y="5141626"/>
            <a:ext cx="4812819" cy="801429"/>
          </a:xfrm>
          <a:prstGeom prst="roundRect">
            <a:avLst>
              <a:gd name="adj" fmla="val 15810"/>
            </a:avLst>
          </a:prstGeom>
          <a:solidFill>
            <a:srgbClr val="7DB552"/>
          </a:solidFill>
          <a:ln>
            <a:noFill/>
          </a:ln>
          <a:effectLst>
            <a:outerShdw sx="1000" sy="1000" algn="ctr" rotWithShape="0">
              <a:srgbClr val="000000"/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DBAC17B-F2B6-53EB-0FE1-3C746465A55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48063" y="2681194"/>
            <a:ext cx="4670814" cy="2379948"/>
          </a:xfrm>
        </p:spPr>
        <p:txBody>
          <a:bodyPr>
            <a:normAutofit/>
          </a:bodyPr>
          <a:lstStyle/>
          <a:p>
            <a:pPr marL="0" indent="0">
              <a:lnSpc>
                <a:spcPct val="120000"/>
              </a:lnSpc>
              <a:buNone/>
            </a:pPr>
            <a:r>
              <a:rPr lang="en-GB" sz="1900">
                <a:latin typeface="Arial" panose="020B0604020202020204" pitchFamily="34" charset="0"/>
                <a:cs typeface="Arial" panose="020B0604020202020204" pitchFamily="34" charset="0"/>
              </a:rPr>
              <a:t>Our household bins are great for disposing of food waste and smaller items, but what do we do with the bigger items that won’t fit like </a:t>
            </a:r>
            <a:r>
              <a:rPr lang="en-GB" sz="1900" b="1">
                <a:solidFill>
                  <a:srgbClr val="7DB55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old furniture, </a:t>
            </a:r>
            <a:r>
              <a:rPr lang="en-GB" sz="1900">
                <a:latin typeface="Arial" panose="020B0604020202020204" pitchFamily="34" charset="0"/>
                <a:cs typeface="Arial" panose="020B0604020202020204" pitchFamily="34" charset="0"/>
              </a:rPr>
              <a:t>or electronics like </a:t>
            </a:r>
            <a:r>
              <a:rPr lang="en-GB" sz="1900" b="1">
                <a:solidFill>
                  <a:srgbClr val="7DB55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mobile phones </a:t>
            </a:r>
            <a:r>
              <a:rPr lang="en-GB" sz="1900">
                <a:latin typeface="Arial" panose="020B0604020202020204" pitchFamily="34" charset="0"/>
                <a:cs typeface="Arial" panose="020B0604020202020204" pitchFamily="34" charset="0"/>
              </a:rPr>
              <a:t>and</a:t>
            </a:r>
            <a:r>
              <a:rPr lang="en-GB" sz="1900" b="1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900" b="1">
                <a:solidFill>
                  <a:srgbClr val="7DB55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batteries?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776415B-D7CB-69B4-A3A9-961F0F141C0B}"/>
              </a:ext>
            </a:extLst>
          </p:cNvPr>
          <p:cNvSpPr txBox="1"/>
          <p:nvPr/>
        </p:nvSpPr>
        <p:spPr>
          <a:xfrm>
            <a:off x="1914423" y="5266283"/>
            <a:ext cx="385247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n-GB" sz="2800">
                <a:solidFill>
                  <a:schemeClr val="bg1"/>
                </a:solidFill>
                <a:latin typeface="Arial Rounded MT Bold" panose="020F0704030504030204" pitchFamily="34" charset="0"/>
              </a:rPr>
              <a:t>Let’s discuss…</a:t>
            </a:r>
          </a:p>
        </p:txBody>
      </p:sp>
      <p:pic>
        <p:nvPicPr>
          <p:cNvPr id="10" name="Picture 9" descr="A cartoon battery with eyes and a cartoon character&#10;&#10;AI-generated content may be incorrect.">
            <a:extLst>
              <a:ext uri="{FF2B5EF4-FFF2-40B4-BE49-F238E27FC236}">
                <a16:creationId xmlns:a16="http://schemas.microsoft.com/office/drawing/2014/main" id="{EDDE26F8-C721-A099-7F90-471D22C3EC6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20597" y="2267053"/>
            <a:ext cx="2270832" cy="2334927"/>
          </a:xfrm>
          <a:prstGeom prst="rect">
            <a:avLst/>
          </a:prstGeom>
          <a:effectLst>
            <a:outerShdw blurRad="133389" dist="50800" dir="5400000" algn="ctr" rotWithShape="0">
              <a:srgbClr val="000000">
                <a:alpha val="33000"/>
              </a:srgbClr>
            </a:outerShdw>
          </a:effectLst>
        </p:spPr>
      </p:pic>
      <p:pic>
        <p:nvPicPr>
          <p:cNvPr id="12" name="Picture 11" descr="A white device with a black screen and a black cord&#10;&#10;AI-generated content may be incorrect.">
            <a:extLst>
              <a:ext uri="{FF2B5EF4-FFF2-40B4-BE49-F238E27FC236}">
                <a16:creationId xmlns:a16="http://schemas.microsoft.com/office/drawing/2014/main" id="{43FF5C3E-37F3-F9F2-298E-277021CD145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1268" y="3807529"/>
            <a:ext cx="2318956" cy="2422789"/>
          </a:xfrm>
          <a:prstGeom prst="rect">
            <a:avLst/>
          </a:prstGeom>
          <a:effectLst>
            <a:outerShdw blurRad="98735" dist="50800" dir="5400000" algn="ctr" rotWithShape="0">
              <a:srgbClr val="000000">
                <a:alpha val="26692"/>
              </a:srgbClr>
            </a:outerShdw>
          </a:effectLst>
        </p:spPr>
      </p:pic>
      <p:sp>
        <p:nvSpPr>
          <p:cNvPr id="11" name="Title 1">
            <a:extLst>
              <a:ext uri="{FF2B5EF4-FFF2-40B4-BE49-F238E27FC236}">
                <a16:creationId xmlns:a16="http://schemas.microsoft.com/office/drawing/2014/main" id="{3D0F5F6D-66BE-0BB0-4DE6-C86E82A768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8061" y="1068496"/>
            <a:ext cx="4670815" cy="1477755"/>
          </a:xfrm>
        </p:spPr>
        <p:txBody>
          <a:bodyPr>
            <a:normAutofit fontScale="90000"/>
          </a:bodyPr>
          <a:lstStyle/>
          <a:p>
            <a:r>
              <a:rPr lang="en-GB" sz="3600" b="1">
                <a:solidFill>
                  <a:srgbClr val="7DB552"/>
                </a:solidFill>
                <a:latin typeface="Arial Rounded MT Bold" panose="020F0704030504030204" pitchFamily="34" charset="0"/>
              </a:rPr>
              <a:t>What about items </a:t>
            </a:r>
            <a:br>
              <a:rPr lang="en-GB" sz="3600" b="1">
                <a:solidFill>
                  <a:srgbClr val="7DB552"/>
                </a:solidFill>
                <a:latin typeface="Arial Rounded MT Bold" panose="020F0704030504030204" pitchFamily="34" charset="0"/>
              </a:rPr>
            </a:br>
            <a:r>
              <a:rPr lang="en-GB" sz="3600" b="1">
                <a:solidFill>
                  <a:srgbClr val="7DB552"/>
                </a:solidFill>
                <a:latin typeface="Arial Rounded MT Bold" panose="020F0704030504030204" pitchFamily="34" charset="0"/>
              </a:rPr>
              <a:t>that can’t fit in our household bins?</a:t>
            </a:r>
          </a:p>
        </p:txBody>
      </p:sp>
      <p:pic>
        <p:nvPicPr>
          <p:cNvPr id="7" name="Picture 6" descr="A cartoon of a light bulb and a yellow egg&#10;&#10;AI-generated content may be incorrect.">
            <a:extLst>
              <a:ext uri="{FF2B5EF4-FFF2-40B4-BE49-F238E27FC236}">
                <a16:creationId xmlns:a16="http://schemas.microsoft.com/office/drawing/2014/main" id="{9400741B-8B15-B0C1-C640-991CE33412C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267061">
            <a:off x="7038066" y="533761"/>
            <a:ext cx="1645359" cy="2829483"/>
          </a:xfrm>
          <a:prstGeom prst="rect">
            <a:avLst/>
          </a:prstGeom>
          <a:effectLst>
            <a:outerShdw blurRad="240315" dist="50800" dir="5400000" algn="ctr" rotWithShape="0">
              <a:srgbClr val="000000">
                <a:alpha val="32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1831442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6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2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8" grpId="0"/>
      <p:bldP spid="11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2A47C0C-EF6F-F67E-E2C5-4D898177269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2699586D-26E2-CC4B-1C57-22A21944159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" y="0"/>
            <a:ext cx="12192000" cy="6858000"/>
          </a:xfrm>
          <a:prstGeom prst="rect">
            <a:avLst/>
          </a:prstGeom>
        </p:spPr>
      </p:pic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BD0339B5-D7D4-31DE-7440-6B2511400D78}"/>
              </a:ext>
            </a:extLst>
          </p:cNvPr>
          <p:cNvSpPr txBox="1">
            <a:spLocks/>
          </p:cNvSpPr>
          <p:nvPr/>
        </p:nvSpPr>
        <p:spPr>
          <a:xfrm>
            <a:off x="3702085" y="249982"/>
            <a:ext cx="5177980" cy="3737415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en-US" sz="2620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x</a:t>
            </a:r>
            <a:endParaRPr lang="en-GB" sz="4580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1" name="Rounded Rectangle 4">
            <a:extLst>
              <a:ext uri="{FF2B5EF4-FFF2-40B4-BE49-F238E27FC236}">
                <a16:creationId xmlns:a16="http://schemas.microsoft.com/office/drawing/2014/main" id="{297B4716-A490-43E3-D191-6D4A1563A52F}"/>
              </a:ext>
            </a:extLst>
          </p:cNvPr>
          <p:cNvSpPr/>
          <p:nvPr/>
        </p:nvSpPr>
        <p:spPr>
          <a:xfrm>
            <a:off x="6022271" y="634847"/>
            <a:ext cx="5589626" cy="5588305"/>
          </a:xfrm>
          <a:prstGeom prst="roundRect">
            <a:avLst>
              <a:gd name="adj" fmla="val 9154"/>
            </a:avLst>
          </a:prstGeom>
          <a:solidFill>
            <a:schemeClr val="bg1"/>
          </a:solidFill>
          <a:ln>
            <a:noFill/>
          </a:ln>
          <a:effectLst>
            <a:outerShdw blurRad="411783" dist="50800" dir="5400000" algn="ctr" rotWithShape="0">
              <a:schemeClr val="tx1">
                <a:lumMod val="75000"/>
                <a:lumOff val="25000"/>
              </a:scheme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/>
              <a:t>Let’s discuss…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9F5838F-29CE-764A-5512-16CB9DD5FAE4}"/>
              </a:ext>
            </a:extLst>
          </p:cNvPr>
          <p:cNvSpPr txBox="1"/>
          <p:nvPr/>
        </p:nvSpPr>
        <p:spPr>
          <a:xfrm>
            <a:off x="6385929" y="1031097"/>
            <a:ext cx="4824600" cy="2677656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r>
              <a:rPr lang="en-US" sz="2100">
                <a:latin typeface="Arial"/>
                <a:cs typeface="Arial"/>
              </a:rPr>
              <a:t>Sometimes people are unsure on what to do with large waste items and put them in their black bin, where they end up in landfill or sent to incinerators.</a:t>
            </a:r>
          </a:p>
          <a:p>
            <a:endParaRPr lang="en-US" sz="21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100">
                <a:latin typeface="Arial"/>
                <a:cs typeface="Arial"/>
              </a:rPr>
              <a:t>Sometimes waste too big for the black bin will get dumped on the street:</a:t>
            </a:r>
            <a:r>
              <a:rPr lang="en-US" sz="2100" b="1">
                <a:latin typeface="Arial"/>
                <a:cs typeface="Arial"/>
              </a:rPr>
              <a:t> this is known as fly tipping and is illegal.</a:t>
            </a:r>
          </a:p>
        </p:txBody>
      </p:sp>
      <p:sp>
        <p:nvSpPr>
          <p:cNvPr id="12" name="Rounded Rectangle 13">
            <a:extLst>
              <a:ext uri="{FF2B5EF4-FFF2-40B4-BE49-F238E27FC236}">
                <a16:creationId xmlns:a16="http://schemas.microsoft.com/office/drawing/2014/main" id="{EA6EEF25-5360-1ADA-A025-8E1F1833A8F2}"/>
              </a:ext>
            </a:extLst>
          </p:cNvPr>
          <p:cNvSpPr/>
          <p:nvPr/>
        </p:nvSpPr>
        <p:spPr>
          <a:xfrm>
            <a:off x="6385929" y="4235488"/>
            <a:ext cx="4824600" cy="1673365"/>
          </a:xfrm>
          <a:prstGeom prst="roundRect">
            <a:avLst>
              <a:gd name="adj" fmla="val 15810"/>
            </a:avLst>
          </a:prstGeom>
          <a:solidFill>
            <a:srgbClr val="C04E14"/>
          </a:solidFill>
          <a:ln>
            <a:noFill/>
          </a:ln>
          <a:effectLst>
            <a:outerShdw sx="1000" sy="1000" algn="ctr" rotWithShape="0">
              <a:srgbClr val="000000"/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20000"/>
              </a:lnSpc>
            </a:pPr>
            <a:endParaRPr lang="en-US" sz="17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33AB715-6DFD-0398-468B-F06EFCFFE35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66826" y="4511073"/>
            <a:ext cx="4544974" cy="1513312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n-US" sz="2000" b="1">
                <a:solidFill>
                  <a:schemeClr val="bg1"/>
                </a:solidFill>
                <a:latin typeface="Arial"/>
                <a:cs typeface="Arial"/>
              </a:rPr>
              <a:t>Waste dumped on the street can easily blow away and end up in rivers and the sea – this causes water pollution.</a:t>
            </a:r>
          </a:p>
        </p:txBody>
      </p:sp>
      <p:pic>
        <p:nvPicPr>
          <p:cNvPr id="8" name="Picture 7" descr="A cartoon of a black bag&#10;&#10;Description automatically generated">
            <a:extLst>
              <a:ext uri="{FF2B5EF4-FFF2-40B4-BE49-F238E27FC236}">
                <a16:creationId xmlns:a16="http://schemas.microsoft.com/office/drawing/2014/main" id="{2B498B7B-A791-8BEB-E06B-4F4DEFF2800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1471" y="1450408"/>
            <a:ext cx="3192113" cy="43503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71551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0" grpId="0"/>
      <p:bldP spid="3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campfire in the woods&#10;&#10;Description automatically generated">
            <a:extLst>
              <a:ext uri="{FF2B5EF4-FFF2-40B4-BE49-F238E27FC236}">
                <a16:creationId xmlns:a16="http://schemas.microsoft.com/office/drawing/2014/main" id="{B658DBA3-DC9B-46B1-11D6-50DCF194CE6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90" t="3542" r="6026" b="8674"/>
          <a:stretch/>
        </p:blipFill>
        <p:spPr>
          <a:xfrm>
            <a:off x="-1" y="0"/>
            <a:ext cx="12214663" cy="6858000"/>
          </a:xfrm>
          <a:prstGeom prst="rect">
            <a:avLst/>
          </a:prstGeom>
        </p:spPr>
      </p:pic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FB80C7B5-DEDE-6163-D775-0B837E8AEB3F}"/>
              </a:ext>
            </a:extLst>
          </p:cNvPr>
          <p:cNvSpPr txBox="1">
            <a:spLocks/>
          </p:cNvSpPr>
          <p:nvPr/>
        </p:nvSpPr>
        <p:spPr>
          <a:xfrm>
            <a:off x="3702085" y="249982"/>
            <a:ext cx="5177980" cy="3737415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en-US" sz="2620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x</a:t>
            </a:r>
            <a:endParaRPr lang="en-GB" sz="4580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1" name="Rounded Rectangle 4">
            <a:extLst>
              <a:ext uri="{FF2B5EF4-FFF2-40B4-BE49-F238E27FC236}">
                <a16:creationId xmlns:a16="http://schemas.microsoft.com/office/drawing/2014/main" id="{CD2D9318-0AAB-0E04-64FB-53869D2B6E17}"/>
              </a:ext>
            </a:extLst>
          </p:cNvPr>
          <p:cNvSpPr/>
          <p:nvPr/>
        </p:nvSpPr>
        <p:spPr>
          <a:xfrm>
            <a:off x="6022271" y="634847"/>
            <a:ext cx="5589626" cy="5588305"/>
          </a:xfrm>
          <a:prstGeom prst="roundRect">
            <a:avLst>
              <a:gd name="adj" fmla="val 9154"/>
            </a:avLst>
          </a:prstGeom>
          <a:solidFill>
            <a:schemeClr val="bg1"/>
          </a:solidFill>
          <a:ln>
            <a:noFill/>
          </a:ln>
          <a:effectLst>
            <a:outerShdw blurRad="411783" dist="50800" dir="5400000" algn="ctr" rotWithShape="0">
              <a:schemeClr val="tx1">
                <a:lumMod val="75000"/>
                <a:lumOff val="25000"/>
              </a:scheme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/>
              <a:t>Let’s discuss…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69A5A60-9D1B-792A-DC45-03CF48750D1B}"/>
              </a:ext>
            </a:extLst>
          </p:cNvPr>
          <p:cNvSpPr txBox="1"/>
          <p:nvPr/>
        </p:nvSpPr>
        <p:spPr>
          <a:xfrm>
            <a:off x="6385929" y="1143025"/>
            <a:ext cx="4725871" cy="2246769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r>
              <a:rPr lang="en-US" sz="2000">
                <a:latin typeface="Arial"/>
                <a:cs typeface="Arial"/>
              </a:rPr>
              <a:t>Quite often, old furniture coated in paint or oil and large plastic items are burnt in garden bonfires.</a:t>
            </a:r>
          </a:p>
          <a:p>
            <a:endParaRPr lang="en-US" sz="20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000">
                <a:latin typeface="Arial"/>
                <a:cs typeface="Arial"/>
              </a:rPr>
              <a:t>Not only does the person burning the waste breathe in harmful toxins, but it also releases chemicals into the air, too.</a:t>
            </a:r>
          </a:p>
        </p:txBody>
      </p:sp>
      <p:sp>
        <p:nvSpPr>
          <p:cNvPr id="12" name="Rounded Rectangle 13">
            <a:extLst>
              <a:ext uri="{FF2B5EF4-FFF2-40B4-BE49-F238E27FC236}">
                <a16:creationId xmlns:a16="http://schemas.microsoft.com/office/drawing/2014/main" id="{18CBF1A6-822A-B5CF-8A86-FEA24A06E004}"/>
              </a:ext>
            </a:extLst>
          </p:cNvPr>
          <p:cNvSpPr/>
          <p:nvPr/>
        </p:nvSpPr>
        <p:spPr>
          <a:xfrm>
            <a:off x="6385929" y="4235488"/>
            <a:ext cx="4824600" cy="1673365"/>
          </a:xfrm>
          <a:prstGeom prst="roundRect">
            <a:avLst>
              <a:gd name="adj" fmla="val 15810"/>
            </a:avLst>
          </a:prstGeom>
          <a:solidFill>
            <a:srgbClr val="C04E14"/>
          </a:solidFill>
          <a:ln>
            <a:noFill/>
          </a:ln>
          <a:effectLst>
            <a:outerShdw sx="1000" sy="1000" algn="ctr" rotWithShape="0">
              <a:srgbClr val="000000"/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20000"/>
              </a:lnSpc>
            </a:pPr>
            <a:endParaRPr lang="en-US" sz="17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9F01A8E-39D5-DA2C-4AFB-6C7C2E39E1C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66826" y="4372263"/>
            <a:ext cx="4544974" cy="1714114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lnSpc>
                <a:spcPct val="120000"/>
              </a:lnSpc>
              <a:buNone/>
            </a:pPr>
            <a:r>
              <a:rPr lang="en-GB" sz="1800" b="1">
                <a:solidFill>
                  <a:schemeClr val="bg1"/>
                </a:solidFill>
              </a:rPr>
              <a:t>Burning rubbish (especially plastics) releases toxic gases like dioxins and greenhouse gases such as CO₂.  This causes air pollution.</a:t>
            </a:r>
            <a:endParaRPr lang="en-GB" sz="4000" b="1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70462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0" grpId="0"/>
      <p:bldP spid="3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cartoon of a factory&#10;&#10;Description automatically generated">
            <a:extLst>
              <a:ext uri="{FF2B5EF4-FFF2-40B4-BE49-F238E27FC236}">
                <a16:creationId xmlns:a16="http://schemas.microsoft.com/office/drawing/2014/main" id="{FBBF3D5F-A881-D6AF-91BE-428846640DF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Picture 2" descr="A cartoon battery with eyes and a cartoon character&#10;&#10;AI-generated content may be incorrect.">
            <a:extLst>
              <a:ext uri="{FF2B5EF4-FFF2-40B4-BE49-F238E27FC236}">
                <a16:creationId xmlns:a16="http://schemas.microsoft.com/office/drawing/2014/main" id="{1BEEBCD4-732F-E9BB-9F8B-0F74915A487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37720" y="2070809"/>
            <a:ext cx="2083700" cy="2142513"/>
          </a:xfrm>
          <a:prstGeom prst="rect">
            <a:avLst/>
          </a:prstGeom>
          <a:effectLst>
            <a:outerShdw blurRad="133389" dist="50800" dir="5400000" algn="ctr" rotWithShape="0">
              <a:srgbClr val="000000">
                <a:alpha val="33000"/>
              </a:srgbClr>
            </a:outerShdw>
          </a:effectLst>
        </p:spPr>
      </p:pic>
      <p:pic>
        <p:nvPicPr>
          <p:cNvPr id="4" name="Picture 3" descr="A white device with a black screen and a black cord&#10;&#10;AI-generated content may be incorrect.">
            <a:extLst>
              <a:ext uri="{FF2B5EF4-FFF2-40B4-BE49-F238E27FC236}">
                <a16:creationId xmlns:a16="http://schemas.microsoft.com/office/drawing/2014/main" id="{4B9217F8-A9DD-D228-5A6B-6158BE3F64E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4372" y="4085863"/>
            <a:ext cx="2153348" cy="2249766"/>
          </a:xfrm>
          <a:prstGeom prst="rect">
            <a:avLst/>
          </a:prstGeom>
          <a:effectLst>
            <a:outerShdw blurRad="98735" dist="50800" dir="5400000" algn="ctr" rotWithShape="0">
              <a:srgbClr val="000000">
                <a:alpha val="26692"/>
              </a:srgbClr>
            </a:outerShdw>
          </a:effectLst>
        </p:spPr>
      </p:pic>
      <p:pic>
        <p:nvPicPr>
          <p:cNvPr id="11" name="Picture 10" descr="A cartoon of a light bulb and a yellow egg&#10;&#10;AI-generated content may be incorrect.">
            <a:extLst>
              <a:ext uri="{FF2B5EF4-FFF2-40B4-BE49-F238E27FC236}">
                <a16:creationId xmlns:a16="http://schemas.microsoft.com/office/drawing/2014/main" id="{0FF26FAC-7A57-3B3B-C9BE-312081B7553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6516" y="578126"/>
            <a:ext cx="1736006" cy="2985367"/>
          </a:xfrm>
          <a:prstGeom prst="rect">
            <a:avLst/>
          </a:prstGeom>
          <a:effectLst>
            <a:outerShdw blurRad="240315" dist="50800" dir="5400000" algn="ctr" rotWithShape="0">
              <a:srgbClr val="000000">
                <a:alpha val="32000"/>
              </a:srgbClr>
            </a:outerShdw>
          </a:effectLst>
        </p:spPr>
      </p:pic>
      <p:sp>
        <p:nvSpPr>
          <p:cNvPr id="10" name="Rounded Rectangle 4">
            <a:extLst>
              <a:ext uri="{FF2B5EF4-FFF2-40B4-BE49-F238E27FC236}">
                <a16:creationId xmlns:a16="http://schemas.microsoft.com/office/drawing/2014/main" id="{ECCB458D-AD3E-4F18-5C6E-9D63E750B554}"/>
              </a:ext>
            </a:extLst>
          </p:cNvPr>
          <p:cNvSpPr/>
          <p:nvPr/>
        </p:nvSpPr>
        <p:spPr>
          <a:xfrm>
            <a:off x="643588" y="896068"/>
            <a:ext cx="5128562" cy="5065864"/>
          </a:xfrm>
          <a:prstGeom prst="roundRect">
            <a:avLst>
              <a:gd name="adj" fmla="val 9154"/>
            </a:avLst>
          </a:prstGeom>
          <a:solidFill>
            <a:schemeClr val="bg1"/>
          </a:solidFill>
          <a:ln>
            <a:noFill/>
          </a:ln>
          <a:effectLst>
            <a:outerShdw blurRad="411783" dist="50800" dir="5400000" algn="ctr" rotWithShape="0">
              <a:schemeClr val="tx1">
                <a:lumMod val="75000"/>
                <a:lumOff val="25000"/>
              </a:scheme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/>
              <a:t>Let’s discuss…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29F4A93-09B3-69A2-B111-FDC4D8D7ABDD}"/>
              </a:ext>
            </a:extLst>
          </p:cNvPr>
          <p:cNvSpPr txBox="1"/>
          <p:nvPr/>
        </p:nvSpPr>
        <p:spPr>
          <a:xfrm>
            <a:off x="1064562" y="1326280"/>
            <a:ext cx="4272081" cy="350544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>
                <a:latin typeface="Arial" panose="020B0604020202020204" pitchFamily="34" charset="0"/>
                <a:cs typeface="Arial" panose="020B0604020202020204" pitchFamily="34" charset="0"/>
              </a:rPr>
              <a:t>The items placed in the wrong bins such as </a:t>
            </a:r>
            <a:r>
              <a:rPr lang="en-US" sz="2000" b="1">
                <a:latin typeface="Arial" panose="020B0604020202020204" pitchFamily="34" charset="0"/>
                <a:cs typeface="Arial" panose="020B0604020202020204" pitchFamily="34" charset="0"/>
              </a:rPr>
              <a:t>batteries </a:t>
            </a:r>
            <a:r>
              <a:rPr lang="en-US" sz="2000">
                <a:latin typeface="Arial" panose="020B0604020202020204" pitchFamily="34" charset="0"/>
                <a:cs typeface="Arial" panose="020B0604020202020204" pitchFamily="34" charset="0"/>
              </a:rPr>
              <a:t>and </a:t>
            </a:r>
            <a:r>
              <a:rPr lang="en-US" sz="2000" b="1">
                <a:latin typeface="Arial" panose="020B0604020202020204" pitchFamily="34" charset="0"/>
                <a:cs typeface="Arial" panose="020B0604020202020204" pitchFamily="34" charset="0"/>
              </a:rPr>
              <a:t>mobile phones </a:t>
            </a:r>
            <a:r>
              <a:rPr lang="en-US" sz="2000">
                <a:latin typeface="Arial" panose="020B0604020202020204" pitchFamily="34" charset="0"/>
                <a:cs typeface="Arial" panose="020B0604020202020204" pitchFamily="34" charset="0"/>
              </a:rPr>
              <a:t>end up in landfill where they sometimes explode, cause fires and leak harmful chemicals into the soil. </a:t>
            </a:r>
          </a:p>
          <a:p>
            <a:endParaRPr lang="en-US" sz="20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000">
                <a:latin typeface="Arial" panose="020B0604020202020204" pitchFamily="34" charset="0"/>
                <a:cs typeface="Arial" panose="020B0604020202020204" pitchFamily="34" charset="0"/>
              </a:rPr>
              <a:t>These leaks, called </a:t>
            </a:r>
            <a:r>
              <a:rPr lang="en-US" sz="2000" b="1">
                <a:latin typeface="Arial" panose="020B0604020202020204" pitchFamily="34" charset="0"/>
                <a:cs typeface="Arial" panose="020B0604020202020204" pitchFamily="34" charset="0"/>
              </a:rPr>
              <a:t>leachate</a:t>
            </a:r>
            <a:r>
              <a:rPr lang="en-US" sz="2000">
                <a:latin typeface="Arial" panose="020B0604020202020204" pitchFamily="34" charset="0"/>
                <a:cs typeface="Arial" panose="020B0604020202020204" pitchFamily="34" charset="0"/>
              </a:rPr>
              <a:t>, can poison plants, animals, and even drinking water supplies.</a:t>
            </a:r>
          </a:p>
          <a:p>
            <a:pPr marL="0" indent="0">
              <a:lnSpc>
                <a:spcPct val="120000"/>
              </a:lnSpc>
              <a:buNone/>
            </a:pPr>
            <a:endParaRPr lang="en-US" sz="20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Rounded Rectangle 13">
            <a:extLst>
              <a:ext uri="{FF2B5EF4-FFF2-40B4-BE49-F238E27FC236}">
                <a16:creationId xmlns:a16="http://schemas.microsoft.com/office/drawing/2014/main" id="{7C483D65-2BB0-822F-27B5-8F7FA12A68FA}"/>
              </a:ext>
            </a:extLst>
          </p:cNvPr>
          <p:cNvSpPr/>
          <p:nvPr/>
        </p:nvSpPr>
        <p:spPr>
          <a:xfrm>
            <a:off x="1145033" y="4779999"/>
            <a:ext cx="4272080" cy="726505"/>
          </a:xfrm>
          <a:prstGeom prst="roundRect">
            <a:avLst>
              <a:gd name="adj" fmla="val 15810"/>
            </a:avLst>
          </a:prstGeom>
          <a:solidFill>
            <a:srgbClr val="7DB552"/>
          </a:solidFill>
          <a:ln>
            <a:noFill/>
          </a:ln>
          <a:effectLst>
            <a:outerShdw sx="1000" sy="1000" algn="ctr" rotWithShape="0">
              <a:srgbClr val="000000"/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A9791D8-1492-2813-8C6C-7780EC5FB0AB}"/>
              </a:ext>
            </a:extLst>
          </p:cNvPr>
          <p:cNvSpPr txBox="1"/>
          <p:nvPr/>
        </p:nvSpPr>
        <p:spPr>
          <a:xfrm>
            <a:off x="1340685" y="4907169"/>
            <a:ext cx="4150828" cy="425437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marL="0" indent="0">
              <a:lnSpc>
                <a:spcPct val="120000"/>
              </a:lnSpc>
              <a:buNone/>
            </a:pPr>
            <a:r>
              <a:rPr lang="en-US" sz="2000">
                <a:solidFill>
                  <a:schemeClr val="bg1"/>
                </a:solidFill>
                <a:latin typeface="Arial Rounded MT Bold"/>
                <a:cs typeface="Arial"/>
              </a:rPr>
              <a:t>This is known as soil pollution.</a:t>
            </a:r>
            <a:endParaRPr lang="en-US" sz="2000" b="1">
              <a:solidFill>
                <a:schemeClr val="bg1"/>
              </a:solidFill>
              <a:latin typeface="Arial Rounded MT Bold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3677761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6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2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1920CCFA-8BE4-DEBF-F5E6-DF115C41DF2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" y="0"/>
            <a:ext cx="12192000" cy="6858000"/>
          </a:xfrm>
          <a:prstGeom prst="rect">
            <a:avLst/>
          </a:prstGeom>
        </p:spPr>
      </p:pic>
      <p:sp>
        <p:nvSpPr>
          <p:cNvPr id="7" name="Rounded Rectangle 5">
            <a:extLst>
              <a:ext uri="{FF2B5EF4-FFF2-40B4-BE49-F238E27FC236}">
                <a16:creationId xmlns:a16="http://schemas.microsoft.com/office/drawing/2014/main" id="{064E72D6-849A-BAF2-F296-BC96D692EFC4}"/>
              </a:ext>
            </a:extLst>
          </p:cNvPr>
          <p:cNvSpPr/>
          <p:nvPr/>
        </p:nvSpPr>
        <p:spPr>
          <a:xfrm>
            <a:off x="4656592" y="2663825"/>
            <a:ext cx="6872288" cy="3626798"/>
          </a:xfrm>
          <a:prstGeom prst="roundRect">
            <a:avLst>
              <a:gd name="adj" fmla="val 9154"/>
            </a:avLst>
          </a:prstGeom>
          <a:solidFill>
            <a:schemeClr val="bg1"/>
          </a:solidFill>
          <a:ln>
            <a:noFill/>
          </a:ln>
          <a:effectLst>
            <a:outerShdw blurRad="411783" dist="50800" dir="5400000" algn="ctr" rotWithShape="0">
              <a:schemeClr val="tx1">
                <a:lumMod val="75000"/>
                <a:lumOff val="25000"/>
              </a:scheme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E6626"/>
              </a:solidFill>
            </a:endParaRP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64DA2AC0-3C2D-045D-986A-F0F4AD7E3B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3120" y="3567141"/>
            <a:ext cx="10515600" cy="1325563"/>
          </a:xfrm>
        </p:spPr>
        <p:txBody>
          <a:bodyPr/>
          <a:lstStyle/>
          <a:p>
            <a:r>
              <a:rPr lang="en-GB" b="1">
                <a:solidFill>
                  <a:schemeClr val="bg1"/>
                </a:solidFill>
                <a:latin typeface="Arial Rounded MT Bold" panose="020F0704030504030204" pitchFamily="34" charset="77"/>
              </a:rPr>
              <a:t>Learning </a:t>
            </a:r>
            <a:br>
              <a:rPr lang="en-GB" b="1">
                <a:solidFill>
                  <a:schemeClr val="bg1"/>
                </a:solidFill>
                <a:latin typeface="Arial Rounded MT Bold" panose="020F0704030504030204" pitchFamily="34" charset="77"/>
              </a:rPr>
            </a:br>
            <a:r>
              <a:rPr lang="en-GB" b="1">
                <a:solidFill>
                  <a:schemeClr val="bg1"/>
                </a:solidFill>
                <a:latin typeface="Arial Rounded MT Bold" panose="020F0704030504030204" pitchFamily="34" charset="77"/>
              </a:rPr>
              <a:t>Objectives: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E667DA6-FC04-6C3D-34AE-AAE556F1D6F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25108" y="2992590"/>
            <a:ext cx="6275160" cy="3298033"/>
          </a:xfrm>
        </p:spPr>
        <p:txBody>
          <a:bodyPr vert="horz" lIns="91440" tIns="45720" rIns="91440" bIns="45720" rtlCol="0" anchor="t">
            <a:normAutofit fontScale="92500"/>
          </a:bodyPr>
          <a:lstStyle/>
          <a:p>
            <a:pPr>
              <a:lnSpc>
                <a:spcPct val="110000"/>
              </a:lnSpc>
              <a:buNone/>
            </a:pPr>
            <a:endParaRPr lang="en-GB" sz="1600" kern="100">
              <a:effectLst/>
              <a:latin typeface="Arial" panose="020B0604020202020204" pitchFamily="34" charset="0"/>
              <a:ea typeface="Aptos" panose="020B0004020202020204" pitchFamily="34" charset="0"/>
              <a:cs typeface="Arial" panose="020B0604020202020204" pitchFamily="34" charset="0"/>
            </a:endParaRPr>
          </a:p>
          <a:p>
            <a:pPr marL="342900" lvl="0" indent="-342900">
              <a:lnSpc>
                <a:spcPct val="110000"/>
              </a:lnSpc>
              <a:buFont typeface="+mj-lt"/>
              <a:buAutoNum type="arabicPeriod"/>
              <a:tabLst>
                <a:tab pos="457200" algn="l"/>
              </a:tabLst>
            </a:pPr>
            <a:r>
              <a:rPr lang="en-GB" sz="1700" kern="100">
                <a:effectLst/>
                <a:latin typeface="Arial"/>
                <a:ea typeface="Aptos" panose="020B0004020202020204" pitchFamily="34" charset="0"/>
                <a:cs typeface="Arial"/>
              </a:rPr>
              <a:t>Understand the environmental </a:t>
            </a:r>
            <a:r>
              <a:rPr lang="en-GB" sz="1700" kern="100">
                <a:latin typeface="Arial"/>
                <a:ea typeface="Aptos" panose="020B0004020202020204" pitchFamily="34" charset="0"/>
                <a:cs typeface="Arial"/>
              </a:rPr>
              <a:t>impact</a:t>
            </a:r>
            <a:r>
              <a:rPr lang="en-GB" sz="1700" kern="100">
                <a:effectLst/>
                <a:latin typeface="Arial"/>
                <a:ea typeface="Aptos" panose="020B0004020202020204" pitchFamily="34" charset="0"/>
                <a:cs typeface="Arial"/>
              </a:rPr>
              <a:t> of improper waste disposal on ecosystems, wildlife, and human health.</a:t>
            </a:r>
          </a:p>
          <a:p>
            <a:pPr marL="342900" lvl="0" indent="-342900">
              <a:lnSpc>
                <a:spcPct val="110000"/>
              </a:lnSpc>
              <a:buFont typeface="+mj-lt"/>
              <a:buAutoNum type="arabicPeriod"/>
              <a:tabLst>
                <a:tab pos="457200" algn="l"/>
              </a:tabLst>
            </a:pPr>
            <a:r>
              <a:rPr lang="en-GB" sz="1700" kern="100">
                <a:effectLst/>
                <a:latin typeface="Arial"/>
                <a:ea typeface="Aptos" panose="020B0004020202020204" pitchFamily="34" charset="0"/>
                <a:cs typeface="Arial"/>
              </a:rPr>
              <a:t>Explore the long-term effects of landfills, pollution, and plastic waste in oceans.</a:t>
            </a:r>
          </a:p>
          <a:p>
            <a:pPr marL="342900" lvl="0" indent="-342900">
              <a:lnSpc>
                <a:spcPct val="110000"/>
              </a:lnSpc>
              <a:buFont typeface="+mj-lt"/>
              <a:buAutoNum type="arabicPeriod"/>
              <a:tabLst>
                <a:tab pos="457200" algn="l"/>
              </a:tabLst>
            </a:pPr>
            <a:r>
              <a:rPr lang="en-GB" sz="1700" kern="100">
                <a:effectLst/>
                <a:latin typeface="Arial"/>
                <a:ea typeface="Aptos" panose="020B0004020202020204" pitchFamily="34" charset="0"/>
                <a:cs typeface="Arial"/>
              </a:rPr>
              <a:t>Evaluate the role of individuals and communities in reducing waste and mitigating environmental damage.</a:t>
            </a:r>
          </a:p>
          <a:p>
            <a:pPr marL="342900" lvl="0" indent="-342900">
              <a:lnSpc>
                <a:spcPct val="110000"/>
              </a:lnSpc>
              <a:buFont typeface="+mj-lt"/>
              <a:buAutoNum type="arabicPeriod"/>
              <a:tabLst>
                <a:tab pos="457200" algn="l"/>
              </a:tabLst>
            </a:pPr>
            <a:r>
              <a:rPr lang="en-GB" sz="1700" kern="100">
                <a:effectLst/>
                <a:latin typeface="Arial"/>
                <a:ea typeface="Aptos" panose="020B0004020202020204" pitchFamily="34" charset="0"/>
                <a:cs typeface="Arial"/>
              </a:rPr>
              <a:t>Learn how you can contribute to waste reduction through practices such as recycling, upcycling, and waste minimisation.</a:t>
            </a:r>
            <a:br>
              <a:rPr lang="en-GB" sz="1800" kern="10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</a:br>
            <a:endParaRPr lang="en-GB" sz="1800" kern="10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77BEEB9-5512-BA1F-8A7F-08F590550035}"/>
              </a:ext>
            </a:extLst>
          </p:cNvPr>
          <p:cNvSpPr txBox="1"/>
          <p:nvPr/>
        </p:nvSpPr>
        <p:spPr>
          <a:xfrm>
            <a:off x="4925108" y="2910534"/>
            <a:ext cx="533113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n-US" sz="1800" b="1">
                <a:solidFill>
                  <a:srgbClr val="7DB552"/>
                </a:solidFill>
                <a:latin typeface="Arial Rounded MT Bold" panose="020F0704030504030204" pitchFamily="34" charset="77"/>
              </a:rPr>
              <a:t>By the end of this lesson, </a:t>
            </a:r>
            <a:r>
              <a:rPr lang="en-US" b="1">
                <a:solidFill>
                  <a:srgbClr val="7DB552"/>
                </a:solidFill>
                <a:latin typeface="Arial Rounded MT Bold" panose="020F0704030504030204" pitchFamily="34" charset="77"/>
              </a:rPr>
              <a:t>you</a:t>
            </a:r>
            <a:r>
              <a:rPr lang="en-US" sz="1800" b="1">
                <a:solidFill>
                  <a:srgbClr val="7DB552"/>
                </a:solidFill>
                <a:latin typeface="Arial Rounded MT Bold" panose="020F0704030504030204" pitchFamily="34" charset="77"/>
              </a:rPr>
              <a:t> will:</a:t>
            </a:r>
          </a:p>
        </p:txBody>
      </p:sp>
    </p:spTree>
    <p:extLst>
      <p:ext uri="{BB962C8B-B14F-4D97-AF65-F5344CB8AC3E}">
        <p14:creationId xmlns:p14="http://schemas.microsoft.com/office/powerpoint/2010/main" val="35905375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3" grpId="0" build="p"/>
      <p:bldP spid="9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C81107F-29F4-8A4A-C266-0E7C57480B0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D6F010EA-C819-4043-B9F6-879360FB1974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40B8FE"/>
          </a:solidFill>
          <a:ln>
            <a:noFill/>
          </a:ln>
          <a:effectLst>
            <a:outerShdw blurRad="50800" dist="50800" dir="5400000" algn="ctr" rotWithShape="0">
              <a:srgbClr val="40B8FE"/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BAAD673B-F8E7-FF51-0265-F51B632EE60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54364" y="-12971"/>
            <a:ext cx="14433871" cy="7183178"/>
          </a:xfrm>
          <a:prstGeom prst="rect">
            <a:avLst/>
          </a:prstGeom>
        </p:spPr>
      </p:pic>
      <p:sp>
        <p:nvSpPr>
          <p:cNvPr id="5" name="Rounded Rectangle 14">
            <a:extLst>
              <a:ext uri="{FF2B5EF4-FFF2-40B4-BE49-F238E27FC236}">
                <a16:creationId xmlns:a16="http://schemas.microsoft.com/office/drawing/2014/main" id="{D2EF0552-F336-815F-FCEB-69774C18ECFD}"/>
              </a:ext>
            </a:extLst>
          </p:cNvPr>
          <p:cNvSpPr/>
          <p:nvPr/>
        </p:nvSpPr>
        <p:spPr>
          <a:xfrm>
            <a:off x="612731" y="655123"/>
            <a:ext cx="5483269" cy="5639785"/>
          </a:xfrm>
          <a:prstGeom prst="roundRect">
            <a:avLst>
              <a:gd name="adj" fmla="val 9154"/>
            </a:avLst>
          </a:prstGeom>
          <a:solidFill>
            <a:schemeClr val="bg1"/>
          </a:solidFill>
          <a:ln>
            <a:noFill/>
          </a:ln>
          <a:effectLst>
            <a:outerShdw blurRad="411783" dist="50800" dir="5400000" algn="ctr" rotWithShape="0">
              <a:schemeClr val="tx1">
                <a:lumMod val="75000"/>
                <a:lumOff val="25000"/>
              </a:scheme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E6626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0FC5F1D-F7C2-F42E-0321-B12AA93B77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10598" y="1644703"/>
            <a:ext cx="4475801" cy="980047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en-GB" b="1">
                <a:solidFill>
                  <a:srgbClr val="29AEFD"/>
                </a:solidFill>
                <a:latin typeface="Arial Rounded MT Bold"/>
              </a:rPr>
              <a:t>Different types of pollution</a:t>
            </a:r>
            <a:br>
              <a:rPr lang="en-GB" sz="4000" b="1">
                <a:latin typeface="Arial Rounded MT Bold" panose="020F0704030504030204" pitchFamily="34" charset="0"/>
              </a:rPr>
            </a:br>
            <a:endParaRPr lang="en-GB" sz="4000" b="1">
              <a:solidFill>
                <a:srgbClr val="29AEFD"/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5EFD60F-09AA-6323-98F4-58B499C5C5C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10599" y="2936957"/>
            <a:ext cx="4770269" cy="3265920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en-US" sz="2400">
                <a:latin typeface="Arial Rounded MT Bold"/>
              </a:rPr>
              <a:t>Water pollution: </a:t>
            </a:r>
            <a:r>
              <a:rPr lang="en-US" sz="2400">
                <a:latin typeface="Arial"/>
                <a:cs typeface="Arial"/>
              </a:rPr>
              <a:t>Waste that gets into rivers, oceans, and lakes.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sz="2400">
                <a:latin typeface="Arial Rounded MT Bold"/>
              </a:rPr>
              <a:t>Air pollution: </a:t>
            </a:r>
            <a:r>
              <a:rPr lang="en-US" sz="2400">
                <a:latin typeface="Arial"/>
                <a:cs typeface="Arial"/>
              </a:rPr>
              <a:t>Harmful gases released from burning waste.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sz="2400">
                <a:latin typeface="Arial Rounded MT Bold"/>
              </a:rPr>
              <a:t>Soil pollution: </a:t>
            </a:r>
            <a:r>
              <a:rPr lang="en-US" sz="2400">
                <a:latin typeface="Arial"/>
                <a:cs typeface="Arial"/>
              </a:rPr>
              <a:t>Waste that contaminates the earth and harms plants and animals.</a:t>
            </a:r>
          </a:p>
          <a:p>
            <a:pPr>
              <a:lnSpc>
                <a:spcPct val="100000"/>
              </a:lnSpc>
            </a:pPr>
            <a:endParaRPr lang="en-GB" sz="2400"/>
          </a:p>
        </p:txBody>
      </p:sp>
      <p:pic>
        <p:nvPicPr>
          <p:cNvPr id="4" name="Picture 3" descr="A cartoon of a planet earth&#10;&#10;Description automatically generated">
            <a:extLst>
              <a:ext uri="{FF2B5EF4-FFF2-40B4-BE49-F238E27FC236}">
                <a16:creationId xmlns:a16="http://schemas.microsoft.com/office/drawing/2014/main" id="{C67BE602-D447-4D0A-119E-EA0FF78C25F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64194">
            <a:off x="5046565" y="220089"/>
            <a:ext cx="8538370" cy="64178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20662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9F0132AC-E198-ABBB-FC4D-398AA665111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22" t="1584" r="3737" b="1795"/>
          <a:stretch/>
        </p:blipFill>
        <p:spPr>
          <a:xfrm>
            <a:off x="-15499" y="0"/>
            <a:ext cx="12207499" cy="6858000"/>
          </a:xfrm>
          <a:prstGeom prst="rect">
            <a:avLst/>
          </a:prstGeom>
        </p:spPr>
      </p:pic>
      <p:sp>
        <p:nvSpPr>
          <p:cNvPr id="11" name="Rounded Rectangle 6">
            <a:extLst>
              <a:ext uri="{FF2B5EF4-FFF2-40B4-BE49-F238E27FC236}">
                <a16:creationId xmlns:a16="http://schemas.microsoft.com/office/drawing/2014/main" id="{22B4F49C-DA73-0230-CB8A-1B883F9A93C3}"/>
              </a:ext>
            </a:extLst>
          </p:cNvPr>
          <p:cNvSpPr/>
          <p:nvPr/>
        </p:nvSpPr>
        <p:spPr>
          <a:xfrm>
            <a:off x="663289" y="3824646"/>
            <a:ext cx="5902402" cy="2216390"/>
          </a:xfrm>
          <a:prstGeom prst="roundRect">
            <a:avLst>
              <a:gd name="adj" fmla="val 13133"/>
            </a:avLst>
          </a:prstGeom>
          <a:solidFill>
            <a:schemeClr val="bg1"/>
          </a:solidFill>
          <a:ln>
            <a:noFill/>
          </a:ln>
          <a:effectLst>
            <a:outerShdw blurRad="142912" dist="50800" dir="5400000" algn="ctr" rotWithShape="0">
              <a:srgbClr val="000000">
                <a:alpha val="38000"/>
              </a:srgb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indent="0">
              <a:buNone/>
            </a:pPr>
            <a:endParaRPr lang="en-GB" sz="2800">
              <a:latin typeface="Arial Rounded MT Bold" panose="020F0704030504030204" pitchFamily="34" charset="77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6D9AE56-303D-D757-3CDA-FD5A3F2301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6012" y="804040"/>
            <a:ext cx="6104591" cy="1774270"/>
          </a:xfrm>
        </p:spPr>
        <p:txBody>
          <a:bodyPr>
            <a:normAutofit/>
          </a:bodyPr>
          <a:lstStyle/>
          <a:p>
            <a:r>
              <a:rPr lang="en-GB" sz="4800" b="1">
                <a:solidFill>
                  <a:srgbClr val="7DB552"/>
                </a:solidFill>
                <a:latin typeface="Arial Rounded MT Bold" panose="020F0704030504030204" pitchFamily="34" charset="0"/>
              </a:rPr>
              <a:t>So, what do we do with these items?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57919AE-78DA-DBA7-5EF5-305A3D3BEFD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47691" y="3635114"/>
            <a:ext cx="5752912" cy="3081709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GB"/>
          </a:p>
          <a:p>
            <a:pPr marL="0" indent="0">
              <a:buNone/>
            </a:pPr>
            <a:r>
              <a:rPr lang="en-GB" sz="2400" b="1">
                <a:solidFill>
                  <a:srgbClr val="7DB552"/>
                </a:solidFill>
              </a:rPr>
              <a:t>Sites include:</a:t>
            </a:r>
          </a:p>
          <a:p>
            <a:r>
              <a:rPr lang="en-US" sz="1800" b="1"/>
              <a:t>Burma Drive </a:t>
            </a:r>
            <a:r>
              <a:rPr lang="en-US" sz="1800"/>
              <a:t>household waste recycling </a:t>
            </a:r>
            <a:r>
              <a:rPr lang="en-US" sz="1800" err="1"/>
              <a:t>centre</a:t>
            </a:r>
            <a:endParaRPr lang="en-US" sz="1800"/>
          </a:p>
          <a:p>
            <a:r>
              <a:rPr lang="en-US" sz="1800" b="1"/>
              <a:t>Sutton Fields </a:t>
            </a:r>
            <a:r>
              <a:rPr lang="en-US" sz="1800"/>
              <a:t>household waste recycling </a:t>
            </a:r>
            <a:r>
              <a:rPr lang="en-US" sz="1800" err="1"/>
              <a:t>centre</a:t>
            </a:r>
            <a:endParaRPr lang="en-US" sz="1800"/>
          </a:p>
          <a:p>
            <a:r>
              <a:rPr lang="en-US" sz="1800" b="1"/>
              <a:t>Wiltshire Road </a:t>
            </a:r>
            <a:r>
              <a:rPr lang="en-US" sz="1800"/>
              <a:t>household waste recycling </a:t>
            </a:r>
            <a:r>
              <a:rPr lang="en-US" sz="1800" err="1"/>
              <a:t>centre</a:t>
            </a:r>
            <a:endParaRPr lang="en-GB" sz="180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1EB5998-105C-19C2-F881-1F863F60E2AC}"/>
              </a:ext>
            </a:extLst>
          </p:cNvPr>
          <p:cNvSpPr txBox="1"/>
          <p:nvPr/>
        </p:nvSpPr>
        <p:spPr>
          <a:xfrm>
            <a:off x="596012" y="2499531"/>
            <a:ext cx="5969679" cy="1015663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r>
              <a:rPr lang="en-GB" sz="2000"/>
              <a:t>Items / waste that can’t be recycled, need to be taken to special bins in supermarkets, or to Household Waste Recycling Centres near you.</a:t>
            </a:r>
          </a:p>
        </p:txBody>
      </p:sp>
    </p:spTree>
    <p:extLst>
      <p:ext uri="{BB962C8B-B14F-4D97-AF65-F5344CB8AC3E}">
        <p14:creationId xmlns:p14="http://schemas.microsoft.com/office/powerpoint/2010/main" val="29955899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7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1F502BB5-CE2D-7E94-E370-5CD5C6D5CA7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705" t="1" r="4320" b="32024"/>
          <a:stretch/>
        </p:blipFill>
        <p:spPr>
          <a:xfrm>
            <a:off x="1" y="0"/>
            <a:ext cx="12192000" cy="6858000"/>
          </a:xfrm>
          <a:prstGeom prst="rect">
            <a:avLst/>
          </a:prstGeom>
        </p:spPr>
      </p:pic>
      <p:sp>
        <p:nvSpPr>
          <p:cNvPr id="5" name="Rounded Rectangle 14">
            <a:extLst>
              <a:ext uri="{FF2B5EF4-FFF2-40B4-BE49-F238E27FC236}">
                <a16:creationId xmlns:a16="http://schemas.microsoft.com/office/drawing/2014/main" id="{9A9C2DBE-AC44-840B-5DAE-2DD5E6CCD5F2}"/>
              </a:ext>
            </a:extLst>
          </p:cNvPr>
          <p:cNvSpPr/>
          <p:nvPr/>
        </p:nvSpPr>
        <p:spPr>
          <a:xfrm>
            <a:off x="6010833" y="605960"/>
            <a:ext cx="5483269" cy="5639785"/>
          </a:xfrm>
          <a:prstGeom prst="roundRect">
            <a:avLst>
              <a:gd name="adj" fmla="val 9154"/>
            </a:avLst>
          </a:prstGeom>
          <a:solidFill>
            <a:schemeClr val="bg1"/>
          </a:solidFill>
          <a:ln>
            <a:noFill/>
          </a:ln>
          <a:effectLst>
            <a:outerShdw blurRad="411783" dist="50800" dir="5400000" algn="ctr" rotWithShape="0">
              <a:schemeClr val="tx1">
                <a:lumMod val="75000"/>
                <a:lumOff val="25000"/>
              </a:scheme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E6626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0146CFD-5CDB-06F6-AE69-952BC2A2E49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56928" y="1070767"/>
            <a:ext cx="4637018" cy="4637018"/>
          </a:xfrm>
          <a:prstGeom prst="rect">
            <a:avLst/>
          </a:prstGeom>
          <a:effectLst>
            <a:outerShdw blurRad="548734" dist="50800" dir="5400000" algn="ctr" rotWithShape="0">
              <a:srgbClr val="000000">
                <a:alpha val="32446"/>
              </a:srgbClr>
            </a:outerShdw>
          </a:effectLst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FD31AC8-DC6F-20CD-8892-6ED563DFF40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52308" y="3744277"/>
            <a:ext cx="4680492" cy="3525954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en-US" sz="2400">
                <a:latin typeface="Arial"/>
                <a:cs typeface="Arial"/>
              </a:rPr>
              <a:t>If we remember to </a:t>
            </a:r>
            <a:r>
              <a:rPr lang="en-US" sz="2400" b="1">
                <a:solidFill>
                  <a:srgbClr val="7DB552"/>
                </a:solidFill>
                <a:latin typeface="Arial"/>
                <a:cs typeface="Arial"/>
              </a:rPr>
              <a:t>reduce</a:t>
            </a:r>
            <a:r>
              <a:rPr lang="en-US" sz="2400">
                <a:latin typeface="Arial"/>
                <a:cs typeface="Arial"/>
              </a:rPr>
              <a:t>, </a:t>
            </a:r>
            <a:r>
              <a:rPr lang="en-US" sz="2400" b="1">
                <a:solidFill>
                  <a:srgbClr val="7DB552"/>
                </a:solidFill>
                <a:latin typeface="Arial"/>
                <a:cs typeface="Arial"/>
              </a:rPr>
              <a:t>reuse </a:t>
            </a:r>
            <a:r>
              <a:rPr lang="en-US" sz="2400">
                <a:latin typeface="Arial"/>
                <a:cs typeface="Arial"/>
              </a:rPr>
              <a:t>and </a:t>
            </a:r>
            <a:r>
              <a:rPr lang="en-US" sz="2400" b="1">
                <a:solidFill>
                  <a:srgbClr val="7DB552"/>
                </a:solidFill>
                <a:latin typeface="Arial"/>
                <a:cs typeface="Arial"/>
              </a:rPr>
              <a:t>recycle</a:t>
            </a:r>
            <a:r>
              <a:rPr lang="en-US" sz="2400">
                <a:latin typeface="Arial"/>
                <a:cs typeface="Arial"/>
              </a:rPr>
              <a:t> correctly, we can minimise the amount of waste that ends up on our streets, incinerated or in landfills. </a:t>
            </a:r>
            <a:endParaRPr lang="en-GB" sz="2400">
              <a:latin typeface="Arial"/>
              <a:cs typeface="Arial"/>
            </a:endParaRP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F8F3AC73-6D03-C7C3-BF81-A346C15DF04B}"/>
              </a:ext>
            </a:extLst>
          </p:cNvPr>
          <p:cNvSpPr txBox="1">
            <a:spLocks/>
          </p:cNvSpPr>
          <p:nvPr/>
        </p:nvSpPr>
        <p:spPr>
          <a:xfrm>
            <a:off x="6452308" y="1779366"/>
            <a:ext cx="4680492" cy="18713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GB" sz="5400" b="1">
                <a:solidFill>
                  <a:srgbClr val="7DB552"/>
                </a:solidFill>
                <a:latin typeface="Arial Rounded MT Bold" panose="020F0704030504030204" pitchFamily="34" charset="77"/>
              </a:rPr>
              <a:t>Remember the 3 Rs…</a:t>
            </a:r>
            <a:endParaRPr lang="en-GB" sz="5400" b="1"/>
          </a:p>
          <a:p>
            <a:pPr marL="0" indent="0">
              <a:buFont typeface="Arial" panose="020B0604020202020204" pitchFamily="34" charset="0"/>
              <a:buNone/>
            </a:pPr>
            <a:endParaRPr lang="en-GB" sz="5400" b="1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7B2D534-D4C6-E131-88FA-9B7A14BDD0F9}"/>
              </a:ext>
            </a:extLst>
          </p:cNvPr>
          <p:cNvSpPr txBox="1"/>
          <p:nvPr/>
        </p:nvSpPr>
        <p:spPr>
          <a:xfrm>
            <a:off x="6452308" y="1224130"/>
            <a:ext cx="6100996" cy="461665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r>
              <a:rPr lang="en-US" sz="2400" b="1">
                <a:solidFill>
                  <a:srgbClr val="7DB552"/>
                </a:solidFill>
                <a:latin typeface="Arial"/>
                <a:cs typeface="Arial"/>
              </a:rPr>
              <a:t>Reduce</a:t>
            </a:r>
            <a:r>
              <a:rPr lang="en-US" sz="2400">
                <a:latin typeface="Arial"/>
                <a:cs typeface="Arial"/>
              </a:rPr>
              <a:t>, </a:t>
            </a:r>
            <a:r>
              <a:rPr lang="en-US" sz="2400" b="1">
                <a:solidFill>
                  <a:srgbClr val="7DB552"/>
                </a:solidFill>
                <a:latin typeface="Arial"/>
                <a:cs typeface="Arial"/>
              </a:rPr>
              <a:t>reuse </a:t>
            </a:r>
            <a:r>
              <a:rPr lang="en-US" sz="2400">
                <a:latin typeface="Arial"/>
                <a:cs typeface="Arial"/>
              </a:rPr>
              <a:t>and </a:t>
            </a:r>
            <a:r>
              <a:rPr lang="en-US" sz="2400" b="1">
                <a:solidFill>
                  <a:srgbClr val="7DB552"/>
                </a:solidFill>
                <a:latin typeface="Arial"/>
                <a:cs typeface="Arial"/>
              </a:rPr>
              <a:t>recycle</a:t>
            </a:r>
            <a:r>
              <a:rPr lang="en-US" sz="2400">
                <a:latin typeface="Arial"/>
                <a:cs typeface="Arial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1986890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9" grpId="0"/>
      <p:bldP spid="7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5C1D45DC-73B2-1A49-30A6-002CDC8EAC2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275" r="26275"/>
          <a:stretch>
            <a:fillRect/>
          </a:stretch>
        </p:blipFill>
        <p:spPr>
          <a:xfrm>
            <a:off x="6406897" y="0"/>
            <a:ext cx="5785104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D0D5A02-CA00-6097-8FFF-F9FFF4E20D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8195" y="390525"/>
            <a:ext cx="5091113" cy="1325563"/>
          </a:xfrm>
        </p:spPr>
        <p:txBody>
          <a:bodyPr/>
          <a:lstStyle/>
          <a:p>
            <a:r>
              <a:rPr lang="en-GB" b="1">
                <a:solidFill>
                  <a:srgbClr val="7DB552"/>
                </a:solidFill>
                <a:latin typeface="Arial Rounded MT Bold" panose="020F0704030504030204" pitchFamily="34" charset="0"/>
              </a:rPr>
              <a:t>Let’s discuss…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B1A2CC0-D9A9-CA99-9EE7-AC0607896A1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8195" y="2747505"/>
            <a:ext cx="5290506" cy="3649045"/>
          </a:xfrm>
        </p:spPr>
        <p:txBody>
          <a:bodyPr>
            <a:normAutofit/>
          </a:bodyPr>
          <a:lstStyle/>
          <a:p>
            <a:pPr marL="0" indent="0">
              <a:lnSpc>
                <a:spcPct val="120000"/>
              </a:lnSpc>
              <a:buNone/>
            </a:pPr>
            <a:r>
              <a:rPr lang="en-US" sz="2000" b="1">
                <a:solidFill>
                  <a:srgbClr val="7DB55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Reducing: </a:t>
            </a:r>
            <a:r>
              <a:rPr lang="en-US" sz="2000">
                <a:latin typeface="Arial" panose="020B0604020202020204" pitchFamily="34" charset="0"/>
                <a:cs typeface="Arial" panose="020B0604020202020204" pitchFamily="34" charset="0"/>
              </a:rPr>
              <a:t>Reducing the use of single-use plastics and excessive packaging.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en-US" sz="2000" b="1">
                <a:solidFill>
                  <a:srgbClr val="7DB55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Reusing: </a:t>
            </a:r>
            <a:r>
              <a:rPr lang="en-US" sz="2000">
                <a:latin typeface="Arial" panose="020B0604020202020204" pitchFamily="34" charset="0"/>
                <a:cs typeface="Arial" panose="020B0604020202020204" pitchFamily="34" charset="0"/>
              </a:rPr>
              <a:t>Repurposing items or donating them to avoid waste.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en-US" sz="2000" b="1">
                <a:solidFill>
                  <a:srgbClr val="7DB55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Recycling: </a:t>
            </a:r>
            <a:r>
              <a:rPr lang="en-US" sz="2000">
                <a:latin typeface="Arial" panose="020B0604020202020204" pitchFamily="34" charset="0"/>
                <a:cs typeface="Arial" panose="020B0604020202020204" pitchFamily="34" charset="0"/>
              </a:rPr>
              <a:t>Separating recyclables and ensuring they are processed properly.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en-US" sz="2000" b="1">
                <a:solidFill>
                  <a:srgbClr val="7DB55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Composting: </a:t>
            </a:r>
            <a:r>
              <a:rPr lang="en-US" sz="2000">
                <a:latin typeface="Arial" panose="020B0604020202020204" pitchFamily="34" charset="0"/>
                <a:cs typeface="Arial" panose="020B0604020202020204" pitchFamily="34" charset="0"/>
              </a:rPr>
              <a:t>Reducing organic waste by composting food scraps and garden waste.</a:t>
            </a:r>
          </a:p>
          <a:p>
            <a:pPr marL="0" indent="0">
              <a:buNone/>
            </a:pPr>
            <a:endParaRPr lang="en-GB" sz="200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ACBB339-C877-DCFD-44B2-DD158A74C36A}"/>
              </a:ext>
            </a:extLst>
          </p:cNvPr>
          <p:cNvSpPr txBox="1"/>
          <p:nvPr/>
        </p:nvSpPr>
        <p:spPr>
          <a:xfrm>
            <a:off x="558195" y="1539107"/>
            <a:ext cx="4946905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n-GB" sz="2000">
                <a:latin typeface="Arial Rounded MT Bold" panose="020F0704030504030204" pitchFamily="34" charset="0"/>
                <a:cs typeface="Arial" panose="020B0604020202020204" pitchFamily="34" charset="0"/>
              </a:rPr>
              <a:t>Discuss </a:t>
            </a:r>
            <a:r>
              <a:rPr lang="en-US" sz="2000">
                <a:latin typeface="Arial Rounded MT Bold" panose="020F0704030504030204" pitchFamily="34" charset="0"/>
                <a:cs typeface="Arial" panose="020B0604020202020204" pitchFamily="34" charset="0"/>
              </a:rPr>
              <a:t>how individuals, communities, and businesses can reduce their waste footprint.</a:t>
            </a:r>
          </a:p>
        </p:txBody>
      </p:sp>
      <p:pic>
        <p:nvPicPr>
          <p:cNvPr id="11" name="Picture 10" descr="A green recycle symbol with eyes&#10;&#10;AI-generated content may be incorrect.">
            <a:extLst>
              <a:ext uri="{FF2B5EF4-FFF2-40B4-BE49-F238E27FC236}">
                <a16:creationId xmlns:a16="http://schemas.microsoft.com/office/drawing/2014/main" id="{91B68580-8513-1EDC-521B-3423150FC7F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8280" y="1126237"/>
            <a:ext cx="4605525" cy="4605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47648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6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4A79EC8B-723F-5989-4413-517D2B0EF785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40B8FE"/>
          </a:solidFill>
          <a:ln>
            <a:noFill/>
          </a:ln>
          <a:effectLst>
            <a:outerShdw blurRad="50800" dist="50800" dir="5400000" algn="ctr" rotWithShape="0">
              <a:srgbClr val="40B8FE"/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DED4C3E-9650-DBCA-048A-78F058CF855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35687" y="227934"/>
            <a:ext cx="15255171" cy="7591907"/>
          </a:xfrm>
          <a:prstGeom prst="rect">
            <a:avLst/>
          </a:prstGeom>
        </p:spPr>
      </p:pic>
      <p:pic>
        <p:nvPicPr>
          <p:cNvPr id="7" name="Picture 6" descr="A cartoon of a planet earth&#10;&#10;Description automatically generated">
            <a:extLst>
              <a:ext uri="{FF2B5EF4-FFF2-40B4-BE49-F238E27FC236}">
                <a16:creationId xmlns:a16="http://schemas.microsoft.com/office/drawing/2014/main" id="{13FAF890-7132-C2CC-3E9E-F9B65C431A2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30060">
            <a:off x="5217047" y="393593"/>
            <a:ext cx="8538370" cy="641782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66EC84F-BDA8-2E0F-6B70-F87FDF1BE3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1662" y="455032"/>
            <a:ext cx="3448050" cy="1325563"/>
          </a:xfrm>
        </p:spPr>
        <p:txBody>
          <a:bodyPr>
            <a:normAutofit/>
          </a:bodyPr>
          <a:lstStyle/>
          <a:p>
            <a:r>
              <a:rPr lang="en-GB" sz="3600" b="1">
                <a:solidFill>
                  <a:schemeClr val="bg1"/>
                </a:solidFill>
                <a:latin typeface="Arial Rounded MT Bold"/>
              </a:rPr>
              <a:t>Activity!</a:t>
            </a:r>
            <a:br>
              <a:rPr lang="en-GB" sz="3600" b="1">
                <a:latin typeface="Arial Rounded MT Bold" panose="020F0704030504030204" pitchFamily="34" charset="0"/>
              </a:rPr>
            </a:br>
            <a:r>
              <a:rPr lang="en-GB" sz="1800" b="1">
                <a:solidFill>
                  <a:schemeClr val="bg1"/>
                </a:solidFill>
                <a:latin typeface="Arial Rounded MT Bold"/>
              </a:rPr>
              <a:t>Part 1</a:t>
            </a:r>
            <a:endParaRPr lang="en-GB" sz="1800" b="1">
              <a:solidFill>
                <a:schemeClr val="bg1"/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AB137E2-A103-6207-B360-E406BCB6AD31}"/>
              </a:ext>
            </a:extLst>
          </p:cNvPr>
          <p:cNvSpPr txBox="1"/>
          <p:nvPr/>
        </p:nvSpPr>
        <p:spPr>
          <a:xfrm>
            <a:off x="700737" y="1729477"/>
            <a:ext cx="4307855" cy="1631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n-GB" sz="2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Using the knowledge we have gained, let’s split into small groups </a:t>
            </a:r>
            <a:r>
              <a:rPr lang="en-US" sz="2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 discuss how we would address the problem of waste in our school.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739B1F2-6C2F-78E0-64C3-6CDF3ED73CCF}"/>
              </a:ext>
            </a:extLst>
          </p:cNvPr>
          <p:cNvSpPr txBox="1"/>
          <p:nvPr/>
        </p:nvSpPr>
        <p:spPr>
          <a:xfrm>
            <a:off x="700737" y="3602504"/>
            <a:ext cx="3945475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Each group has an Eco Investigation handout to fill in.</a:t>
            </a:r>
          </a:p>
        </p:txBody>
      </p:sp>
      <p:sp>
        <p:nvSpPr>
          <p:cNvPr id="12" name="Rounded Rectangle 13">
            <a:extLst>
              <a:ext uri="{FF2B5EF4-FFF2-40B4-BE49-F238E27FC236}">
                <a16:creationId xmlns:a16="http://schemas.microsoft.com/office/drawing/2014/main" id="{2540C03D-121E-69C0-F923-C900B1FE741B}"/>
              </a:ext>
            </a:extLst>
          </p:cNvPr>
          <p:cNvSpPr/>
          <p:nvPr/>
        </p:nvSpPr>
        <p:spPr>
          <a:xfrm>
            <a:off x="700736" y="4630774"/>
            <a:ext cx="4646179" cy="1585408"/>
          </a:xfrm>
          <a:prstGeom prst="roundRect">
            <a:avLst>
              <a:gd name="adj" fmla="val 15810"/>
            </a:avLst>
          </a:prstGeom>
          <a:solidFill>
            <a:schemeClr val="bg1"/>
          </a:solidFill>
          <a:ln>
            <a:noFill/>
          </a:ln>
          <a:effectLst>
            <a:outerShdw sx="1000" sy="1000" algn="ctr" rotWithShape="0">
              <a:srgbClr val="000000"/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4CDC5C4-7672-66F4-6BD7-E266AFE179A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84477" y="4854662"/>
            <a:ext cx="4296929" cy="1255520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0" indent="0">
              <a:buNone/>
            </a:pPr>
            <a:r>
              <a:rPr lang="en-US" sz="1800" b="1">
                <a:solidFill>
                  <a:srgbClr val="40B8FE"/>
                </a:solidFill>
                <a:latin typeface="Arial Rounded MT Bold"/>
                <a:cs typeface="Arial"/>
              </a:rPr>
              <a:t>Bonus point! </a:t>
            </a:r>
          </a:p>
          <a:p>
            <a:pPr marL="0" indent="0">
              <a:buNone/>
            </a:pPr>
            <a:r>
              <a:rPr lang="en-US" sz="1800">
                <a:solidFill>
                  <a:srgbClr val="40B8FE"/>
                </a:solidFill>
                <a:latin typeface="Arial"/>
                <a:cs typeface="Arial"/>
              </a:rPr>
              <a:t>Come up with a list of potential solutions and strategies to reduce waste and protect the school environment.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B8E52207-FF6C-20EA-0B33-851EDB304FD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89018">
            <a:off x="4774817" y="592704"/>
            <a:ext cx="1345334" cy="1910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80561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  <p:bldP spid="8" grpId="0"/>
      <p:bldP spid="3" grpId="0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7C0BB9D-956E-84BE-41A1-09A1A066AC6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2894F18E-3F27-6D3D-6F2E-67E66889DA54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40B8FE"/>
          </a:solidFill>
          <a:ln>
            <a:noFill/>
          </a:ln>
          <a:effectLst>
            <a:outerShdw blurRad="50800" dist="50800" dir="5400000" algn="ctr" rotWithShape="0">
              <a:srgbClr val="40B8FE"/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1AFBB46-334B-44AA-C9DE-030709336A5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34274" y="-553110"/>
            <a:ext cx="15255171" cy="7591907"/>
          </a:xfrm>
          <a:prstGeom prst="rect">
            <a:avLst/>
          </a:prstGeom>
        </p:spPr>
      </p:pic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F776A949-32B2-B33A-C4D1-D4EB318495F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3018" y="1900263"/>
            <a:ext cx="4028682" cy="1803497"/>
          </a:xfrm>
        </p:spPr>
        <p:txBody>
          <a:bodyPr>
            <a:normAutofit fontScale="85000" lnSpcReduction="20000"/>
          </a:bodyPr>
          <a:lstStyle/>
          <a:p>
            <a:pPr marL="0" indent="0">
              <a:lnSpc>
                <a:spcPct val="110000"/>
              </a:lnSpc>
              <a:buNone/>
            </a:pPr>
            <a:r>
              <a:rPr lang="en-US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Using these findings, each choose one or two impactful changes you could introduce within school.</a:t>
            </a:r>
            <a:endParaRPr lang="en-GB" b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 descr="A cartoon of a planet earth&#10;&#10;Description automatically generated">
            <a:extLst>
              <a:ext uri="{FF2B5EF4-FFF2-40B4-BE49-F238E27FC236}">
                <a16:creationId xmlns:a16="http://schemas.microsoft.com/office/drawing/2014/main" id="{5642D9BF-AC71-38C3-23A8-629630AED74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30060">
            <a:off x="5217047" y="220089"/>
            <a:ext cx="8538370" cy="641782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9590320-B471-F79E-9211-6DE1693F4C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1661" y="584652"/>
            <a:ext cx="3665711" cy="1325563"/>
          </a:xfrm>
        </p:spPr>
        <p:txBody>
          <a:bodyPr>
            <a:normAutofit/>
          </a:bodyPr>
          <a:lstStyle/>
          <a:p>
            <a:r>
              <a:rPr lang="en-GB" sz="3600" b="1">
                <a:solidFill>
                  <a:schemeClr val="bg1"/>
                </a:solidFill>
                <a:latin typeface="Arial Rounded MT Bold" panose="020F0704030504030204" pitchFamily="34" charset="0"/>
              </a:rPr>
              <a:t>Activity! </a:t>
            </a:r>
            <a:br>
              <a:rPr lang="en-GB" sz="3600" b="1">
                <a:solidFill>
                  <a:schemeClr val="bg1"/>
                </a:solidFill>
                <a:latin typeface="Arial Rounded MT Bold" panose="020F0704030504030204" pitchFamily="34" charset="0"/>
              </a:rPr>
            </a:br>
            <a:r>
              <a:rPr lang="en-GB" sz="1800" b="1">
                <a:solidFill>
                  <a:schemeClr val="bg1"/>
                </a:solidFill>
                <a:latin typeface="Arial Rounded MT Bold" panose="020F0704030504030204" pitchFamily="34" charset="0"/>
              </a:rPr>
              <a:t>Part 2</a:t>
            </a:r>
            <a:endParaRPr lang="en-GB" sz="3600" b="1">
              <a:solidFill>
                <a:schemeClr val="bg1"/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6" name="Rounded Rectangle 13">
            <a:extLst>
              <a:ext uri="{FF2B5EF4-FFF2-40B4-BE49-F238E27FC236}">
                <a16:creationId xmlns:a16="http://schemas.microsoft.com/office/drawing/2014/main" id="{4FCFEF8A-B87F-28E7-30FB-4783B3DF55D3}"/>
              </a:ext>
            </a:extLst>
          </p:cNvPr>
          <p:cNvSpPr/>
          <p:nvPr/>
        </p:nvSpPr>
        <p:spPr>
          <a:xfrm>
            <a:off x="683018" y="3980315"/>
            <a:ext cx="4646179" cy="2077585"/>
          </a:xfrm>
          <a:prstGeom prst="roundRect">
            <a:avLst>
              <a:gd name="adj" fmla="val 15810"/>
            </a:avLst>
          </a:prstGeom>
          <a:solidFill>
            <a:schemeClr val="bg1"/>
          </a:solidFill>
          <a:ln>
            <a:noFill/>
          </a:ln>
          <a:effectLst>
            <a:outerShdw sx="1000" sy="1000" algn="ctr" rotWithShape="0">
              <a:srgbClr val="000000"/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AD97652-4FC8-40CC-D32C-900439778B85}"/>
              </a:ext>
            </a:extLst>
          </p:cNvPr>
          <p:cNvSpPr txBox="1"/>
          <p:nvPr/>
        </p:nvSpPr>
        <p:spPr>
          <a:xfrm>
            <a:off x="1028877" y="4132416"/>
            <a:ext cx="3954460" cy="1758879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>
              <a:lnSpc>
                <a:spcPct val="110000"/>
              </a:lnSpc>
            </a:pPr>
            <a:r>
              <a:rPr lang="en-US" sz="2000">
                <a:latin typeface="Arial"/>
                <a:cs typeface="Arial"/>
              </a:rPr>
              <a:t>Write a letter to your head of year / school head teacher explaining  what you would like to change / introduce and explain </a:t>
            </a:r>
            <a:r>
              <a:rPr lang="en-US" sz="2000" b="1">
                <a:latin typeface="Arial"/>
                <a:cs typeface="Arial"/>
              </a:rPr>
              <a:t>why </a:t>
            </a:r>
            <a:r>
              <a:rPr lang="en-US" sz="2000">
                <a:latin typeface="Arial"/>
                <a:cs typeface="Arial"/>
              </a:rPr>
              <a:t>it is important. </a:t>
            </a:r>
            <a:endParaRPr lang="en-GB" sz="200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4129751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build="p"/>
      <p:bldP spid="2" grpId="0"/>
      <p:bldP spid="8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FA24A4F7-103E-C322-DE0B-134054197A0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" y="0"/>
            <a:ext cx="12192000" cy="6858000"/>
          </a:xfrm>
          <a:prstGeom prst="rect">
            <a:avLst/>
          </a:prstGeom>
        </p:spPr>
      </p:pic>
      <p:sp>
        <p:nvSpPr>
          <p:cNvPr id="9" name="Rounded Rectangle 14">
            <a:extLst>
              <a:ext uri="{FF2B5EF4-FFF2-40B4-BE49-F238E27FC236}">
                <a16:creationId xmlns:a16="http://schemas.microsoft.com/office/drawing/2014/main" id="{BB629B39-B658-A7CC-BCB9-12994E26C459}"/>
              </a:ext>
            </a:extLst>
          </p:cNvPr>
          <p:cNvSpPr/>
          <p:nvPr/>
        </p:nvSpPr>
        <p:spPr>
          <a:xfrm>
            <a:off x="3976687" y="3117532"/>
            <a:ext cx="7631522" cy="3124047"/>
          </a:xfrm>
          <a:prstGeom prst="roundRect">
            <a:avLst>
              <a:gd name="adj" fmla="val 9154"/>
            </a:avLst>
          </a:prstGeom>
          <a:solidFill>
            <a:schemeClr val="bg1"/>
          </a:solidFill>
          <a:ln>
            <a:noFill/>
          </a:ln>
          <a:effectLst>
            <a:outerShdw blurRad="411783" dist="50800" dir="5400000" algn="ctr" rotWithShape="0">
              <a:schemeClr val="tx1">
                <a:lumMod val="75000"/>
                <a:lumOff val="25000"/>
              </a:scheme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E6626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D1140FE-7978-C8EC-714B-F3D622E64BB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71833" y="3429000"/>
            <a:ext cx="7121632" cy="2568844"/>
          </a:xfrm>
        </p:spPr>
        <p:txBody>
          <a:bodyPr vert="horz" lIns="91440" tIns="45720" rIns="91440" bIns="45720" rtlCol="0" anchor="t">
            <a:normAutofit/>
          </a:bodyPr>
          <a:lstStyle/>
          <a:p>
            <a:pPr>
              <a:lnSpc>
                <a:spcPct val="120000"/>
              </a:lnSpc>
            </a:pPr>
            <a:r>
              <a:rPr lang="en-US" sz="2000">
                <a:latin typeface="Arial"/>
                <a:cs typeface="Arial"/>
              </a:rPr>
              <a:t>The environmental impacts of waste in landfills, pollution, and plastic waste in oceans – </a:t>
            </a:r>
            <a:r>
              <a:rPr lang="en-US" sz="2000" b="1">
                <a:latin typeface="Arial"/>
                <a:cs typeface="Arial"/>
              </a:rPr>
              <a:t>can you list any?</a:t>
            </a:r>
          </a:p>
          <a:p>
            <a:pPr>
              <a:lnSpc>
                <a:spcPct val="120000"/>
              </a:lnSpc>
            </a:pPr>
            <a:r>
              <a:rPr lang="en-US" sz="2000">
                <a:latin typeface="Arial"/>
                <a:cs typeface="Arial"/>
              </a:rPr>
              <a:t>The importance of reducing, reusing, and recycling to mitigate these impacts.</a:t>
            </a:r>
          </a:p>
          <a:p>
            <a:pPr>
              <a:lnSpc>
                <a:spcPct val="120000"/>
              </a:lnSpc>
            </a:pPr>
            <a:r>
              <a:rPr lang="en-US" sz="2000">
                <a:latin typeface="Arial"/>
                <a:cs typeface="Arial"/>
              </a:rPr>
              <a:t>How each individual can make a difference through daily actions – </a:t>
            </a:r>
            <a:r>
              <a:rPr lang="en-US" sz="2000" b="1">
                <a:latin typeface="Arial"/>
                <a:cs typeface="Arial"/>
              </a:rPr>
              <a:t>can you make any suggestions?</a:t>
            </a:r>
          </a:p>
          <a:p>
            <a:endParaRPr lang="en-US" sz="2400"/>
          </a:p>
          <a:p>
            <a:endParaRPr lang="en-GB" sz="240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133F2CE8-EA8F-E7F4-199C-3B17DB83AF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3120" y="3567141"/>
            <a:ext cx="10515600" cy="1325563"/>
          </a:xfrm>
        </p:spPr>
        <p:txBody>
          <a:bodyPr/>
          <a:lstStyle/>
          <a:p>
            <a:r>
              <a:rPr lang="en-GB" b="1">
                <a:solidFill>
                  <a:schemeClr val="bg1"/>
                </a:solidFill>
                <a:latin typeface="Arial Rounded MT Bold"/>
              </a:rPr>
              <a:t>Let’s</a:t>
            </a:r>
            <a:br>
              <a:rPr lang="en-GB" b="1">
                <a:latin typeface="Arial Rounded MT Bold" panose="020F0704030504030204" pitchFamily="34" charset="77"/>
              </a:rPr>
            </a:br>
            <a:r>
              <a:rPr lang="en-GB" b="1">
                <a:solidFill>
                  <a:schemeClr val="bg1"/>
                </a:solidFill>
                <a:latin typeface="Arial Rounded MT Bold"/>
              </a:rPr>
              <a:t>recap:</a:t>
            </a:r>
          </a:p>
        </p:txBody>
      </p:sp>
    </p:spTree>
    <p:extLst>
      <p:ext uri="{BB962C8B-B14F-4D97-AF65-F5344CB8AC3E}">
        <p14:creationId xmlns:p14="http://schemas.microsoft.com/office/powerpoint/2010/main" val="7845870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6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nline Media 1" title="Part 6: Congratulations (KS3 &amp; 4)">
            <a:hlinkClick r:id="" action="ppaction://media"/>
            <a:extLst>
              <a:ext uri="{FF2B5EF4-FFF2-40B4-BE49-F238E27FC236}">
                <a16:creationId xmlns:a16="http://schemas.microsoft.com/office/drawing/2014/main" id="{910C0F94-9F87-96A8-48FC-09FBD76878A1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26988" y="0"/>
            <a:ext cx="1213802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8428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079F7DC-DA23-3C51-2201-EAF00F8D63B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96376C96-1E12-C5AB-C497-CD77AD62CC2E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" y="0"/>
            <a:ext cx="12192000" cy="6858000"/>
          </a:xfrm>
          <a:prstGeom prst="rect">
            <a:avLst/>
          </a:prstGeom>
        </p:spPr>
      </p:pic>
      <p:sp>
        <p:nvSpPr>
          <p:cNvPr id="10" name="Rounded Rectangle 8">
            <a:extLst>
              <a:ext uri="{FF2B5EF4-FFF2-40B4-BE49-F238E27FC236}">
                <a16:creationId xmlns:a16="http://schemas.microsoft.com/office/drawing/2014/main" id="{1510AB54-01D3-EF64-C90F-96E96F01829A}"/>
              </a:ext>
            </a:extLst>
          </p:cNvPr>
          <p:cNvSpPr/>
          <p:nvPr/>
        </p:nvSpPr>
        <p:spPr>
          <a:xfrm>
            <a:off x="647700" y="5062675"/>
            <a:ext cx="10896600" cy="1368635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30DBD10-BFD9-5909-CAA3-5649F518FFF4}"/>
              </a:ext>
            </a:extLst>
          </p:cNvPr>
          <p:cNvSpPr txBox="1"/>
          <p:nvPr/>
        </p:nvSpPr>
        <p:spPr>
          <a:xfrm>
            <a:off x="647701" y="5268631"/>
            <a:ext cx="10896600" cy="14433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algn="ctr">
              <a:lnSpc>
                <a:spcPct val="150000"/>
              </a:lnSpc>
              <a:buNone/>
            </a:pPr>
            <a:r>
              <a:rPr lang="en-GB" sz="2100" b="1">
                <a:solidFill>
                  <a:srgbClr val="0E6626"/>
                </a:solidFill>
                <a:latin typeface="Arial Rounded MT Bold" panose="020F0704030504030204" pitchFamily="34" charset="77"/>
                <a:cs typeface="Arial" panose="020B0604020202020204" pitchFamily="34" charset="0"/>
              </a:rPr>
              <a:t>You have now finished your Waste Management training from Talking Rubbish!</a:t>
            </a:r>
          </a:p>
          <a:p>
            <a:pPr algn="ctr">
              <a:lnSpc>
                <a:spcPct val="150000"/>
              </a:lnSpc>
            </a:pPr>
            <a:r>
              <a:rPr lang="en-GB" sz="2000">
                <a:latin typeface="Arial" panose="020B0604020202020204" pitchFamily="34" charset="0"/>
                <a:cs typeface="Arial" panose="020B0604020202020204" pitchFamily="34" charset="0"/>
              </a:rPr>
              <a:t>For more information and activities to learn even more, visit: </a:t>
            </a:r>
            <a:r>
              <a:rPr lang="en-GB" sz="2000" err="1">
                <a:effectLst/>
                <a:latin typeface="Helvetica" pitchFamily="2" charset="0"/>
              </a:rPr>
              <a:t>www.hull.gov.uk</a:t>
            </a:r>
            <a:r>
              <a:rPr lang="en-GB" sz="2000">
                <a:effectLst/>
                <a:latin typeface="Helvetica" pitchFamily="2" charset="0"/>
              </a:rPr>
              <a:t>/</a:t>
            </a:r>
            <a:r>
              <a:rPr lang="en-GB" sz="2000" err="1">
                <a:effectLst/>
                <a:latin typeface="Helvetica" pitchFamily="2" charset="0"/>
              </a:rPr>
              <a:t>simplerrecycling</a:t>
            </a:r>
            <a:endParaRPr lang="en-GB" sz="2000">
              <a:effectLst/>
              <a:latin typeface="Helvetica" pitchFamily="2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endParaRPr lang="en-GB" sz="20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Picture 1" descr="A cartoon of a trash can&#10;&#10;Description automatically generated">
            <a:extLst>
              <a:ext uri="{FF2B5EF4-FFF2-40B4-BE49-F238E27FC236}">
                <a16:creationId xmlns:a16="http://schemas.microsoft.com/office/drawing/2014/main" id="{174F0AF9-BD98-AB8C-988F-D602E0455AB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4313" y="1424612"/>
            <a:ext cx="2570094" cy="3440095"/>
          </a:xfrm>
          <a:prstGeom prst="rect">
            <a:avLst/>
          </a:prstGeom>
        </p:spPr>
      </p:pic>
      <p:pic>
        <p:nvPicPr>
          <p:cNvPr id="3" name="Picture 2" descr="A cartoon of a trash can&#10;&#10;Description automatically generated">
            <a:extLst>
              <a:ext uri="{FF2B5EF4-FFF2-40B4-BE49-F238E27FC236}">
                <a16:creationId xmlns:a16="http://schemas.microsoft.com/office/drawing/2014/main" id="{0AE47F09-6DDF-BFD5-3267-7D3A153AE2E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3309" y="723829"/>
            <a:ext cx="3375502" cy="4490201"/>
          </a:xfrm>
          <a:prstGeom prst="rect">
            <a:avLst/>
          </a:prstGeom>
        </p:spPr>
      </p:pic>
      <p:pic>
        <p:nvPicPr>
          <p:cNvPr id="9" name="Picture 8" descr="A cartoon of a blue trash can&#10;&#10;Description automatically generated">
            <a:extLst>
              <a:ext uri="{FF2B5EF4-FFF2-40B4-BE49-F238E27FC236}">
                <a16:creationId xmlns:a16="http://schemas.microsoft.com/office/drawing/2014/main" id="{A765D1CD-E47C-CC76-769E-89A508770C5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8811" y="1256998"/>
            <a:ext cx="2570094" cy="3607709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F73F5694-5F89-00D2-1981-FC9CD40C9D36}"/>
              </a:ext>
            </a:extLst>
          </p:cNvPr>
          <p:cNvSpPr/>
          <p:nvPr/>
        </p:nvSpPr>
        <p:spPr>
          <a:xfrm>
            <a:off x="2983871" y="250641"/>
            <a:ext cx="5759975" cy="923330"/>
          </a:xfrm>
          <a:prstGeom prst="rect">
            <a:avLst/>
          </a:prstGeom>
          <a:noFill/>
          <a:effectLst>
            <a:outerShdw blurRad="474645" dist="50800" dir="4740000" algn="ctr" rotWithShape="0">
              <a:srgbClr val="000000">
                <a:alpha val="43137"/>
              </a:srgbClr>
            </a:outerShdw>
          </a:effectLst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GB" sz="5400" b="0" cap="none" spc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Rounded MT Bold" panose="020F0704030504030204" pitchFamily="34" charset="77"/>
              </a:rPr>
              <a:t>Congratulations!</a:t>
            </a:r>
          </a:p>
        </p:txBody>
      </p:sp>
    </p:spTree>
    <p:extLst>
      <p:ext uri="{BB962C8B-B14F-4D97-AF65-F5344CB8AC3E}">
        <p14:creationId xmlns:p14="http://schemas.microsoft.com/office/powerpoint/2010/main" val="35667185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2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8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D752FBED-8BD9-F1D3-DFFD-1AFB9595CFC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78" b="3778"/>
          <a:stretch/>
        </p:blipFill>
        <p:spPr>
          <a:xfrm>
            <a:off x="0" y="0"/>
            <a:ext cx="12297848" cy="6858000"/>
          </a:xfrm>
          <a:prstGeom prst="rect">
            <a:avLst/>
          </a:prstGeom>
        </p:spPr>
      </p:pic>
      <p:pic>
        <p:nvPicPr>
          <p:cNvPr id="22" name="Graphic 21">
            <a:extLst>
              <a:ext uri="{FF2B5EF4-FFF2-40B4-BE49-F238E27FC236}">
                <a16:creationId xmlns:a16="http://schemas.microsoft.com/office/drawing/2014/main" id="{6A6B5898-EAA2-36DD-A375-736E0B1EAB1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416873" y="1401826"/>
            <a:ext cx="5393967" cy="4054347"/>
          </a:xfrm>
          <a:prstGeom prst="rect">
            <a:avLst/>
          </a:prstGeom>
        </p:spPr>
      </p:pic>
      <p:sp>
        <p:nvSpPr>
          <p:cNvPr id="13" name="Rounded Rectangle 12">
            <a:extLst>
              <a:ext uri="{FF2B5EF4-FFF2-40B4-BE49-F238E27FC236}">
                <a16:creationId xmlns:a16="http://schemas.microsoft.com/office/drawing/2014/main" id="{1422C5DA-E27E-3AFD-EE09-F06C5729A70E}"/>
              </a:ext>
            </a:extLst>
          </p:cNvPr>
          <p:cNvSpPr/>
          <p:nvPr/>
        </p:nvSpPr>
        <p:spPr>
          <a:xfrm>
            <a:off x="612731" y="642014"/>
            <a:ext cx="5387236" cy="5573974"/>
          </a:xfrm>
          <a:prstGeom prst="roundRect">
            <a:avLst>
              <a:gd name="adj" fmla="val 9154"/>
            </a:avLst>
          </a:prstGeom>
          <a:solidFill>
            <a:schemeClr val="bg1"/>
          </a:solidFill>
          <a:ln>
            <a:noFill/>
          </a:ln>
          <a:effectLst>
            <a:outerShdw blurRad="411783" dist="50800" dir="5400000" algn="ctr" rotWithShape="0">
              <a:schemeClr val="tx1">
                <a:lumMod val="75000"/>
                <a:lumOff val="25000"/>
              </a:scheme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E6626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4FA447E-CA25-7B07-7F7E-167C62A2CF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99884" y="700944"/>
            <a:ext cx="4636418" cy="1325563"/>
          </a:xfrm>
        </p:spPr>
        <p:txBody>
          <a:bodyPr>
            <a:noAutofit/>
          </a:bodyPr>
          <a:lstStyle/>
          <a:p>
            <a:r>
              <a:rPr lang="en-GB" sz="2000" b="1">
                <a:latin typeface="Arial"/>
                <a:cs typeface="Arial"/>
              </a:rPr>
              <a:t>An introduction to the environmental impact of waste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981B8A5-C187-85B3-C7C3-33724C97959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88429" y="1760312"/>
            <a:ext cx="4774616" cy="1105115"/>
          </a:xfrm>
        </p:spPr>
        <p:txBody>
          <a:bodyPr>
            <a:normAutofit fontScale="92500"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en-US" sz="3200" b="1">
                <a:solidFill>
                  <a:srgbClr val="7DB552"/>
                </a:solidFill>
                <a:latin typeface="Arial Rounded MT Bold" panose="020F0704030504030204" pitchFamily="34" charset="77"/>
                <a:cs typeface="Arial" panose="020B0604020202020204" pitchFamily="34" charset="0"/>
              </a:rPr>
              <a:t>How does our waste affect the environment?  </a:t>
            </a:r>
          </a:p>
          <a:p>
            <a:pPr marL="457200" lvl="1" indent="0">
              <a:lnSpc>
                <a:spcPct val="100000"/>
              </a:lnSpc>
              <a:buNone/>
            </a:pPr>
            <a:endParaRPr lang="en-US" sz="2800" b="1">
              <a:solidFill>
                <a:srgbClr val="7DB552"/>
              </a:solidFill>
              <a:latin typeface="Arial Rounded MT Bold" panose="020F0704030504030204" pitchFamily="34" charset="77"/>
              <a:cs typeface="Arial" panose="020B0604020202020204" pitchFamily="34" charset="0"/>
            </a:endParaRPr>
          </a:p>
          <a:p>
            <a:pPr marL="457200" lvl="1" indent="0">
              <a:lnSpc>
                <a:spcPct val="100000"/>
              </a:lnSpc>
              <a:buNone/>
            </a:pPr>
            <a:endParaRPr lang="en-US" sz="2800" b="1">
              <a:solidFill>
                <a:srgbClr val="7DB552"/>
              </a:solidFill>
              <a:latin typeface="Arial Rounded MT Bold" panose="020F0704030504030204" pitchFamily="34" charset="77"/>
              <a:cs typeface="Arial" panose="020B0604020202020204" pitchFamily="34" charset="0"/>
            </a:endParaRPr>
          </a:p>
        </p:txBody>
      </p:sp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C577C26D-F722-D2B3-E1FA-F1A436AF0073}"/>
              </a:ext>
            </a:extLst>
          </p:cNvPr>
          <p:cNvSpPr/>
          <p:nvPr/>
        </p:nvSpPr>
        <p:spPr>
          <a:xfrm>
            <a:off x="999881" y="5201587"/>
            <a:ext cx="4636421" cy="646995"/>
          </a:xfrm>
          <a:prstGeom prst="roundRect">
            <a:avLst>
              <a:gd name="adj" fmla="val 37519"/>
            </a:avLst>
          </a:prstGeom>
          <a:solidFill>
            <a:srgbClr val="7DB55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FC86904-DF51-3D5E-076C-2CC44A903694}"/>
              </a:ext>
            </a:extLst>
          </p:cNvPr>
          <p:cNvSpPr txBox="1"/>
          <p:nvPr/>
        </p:nvSpPr>
        <p:spPr>
          <a:xfrm>
            <a:off x="1803171" y="5308985"/>
            <a:ext cx="3923071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200">
                <a:solidFill>
                  <a:schemeClr val="bg1"/>
                </a:solidFill>
                <a:latin typeface="Arial Rounded MT Bold" panose="020F0704030504030204" pitchFamily="34" charset="77"/>
              </a:rPr>
              <a:t>Click for discussion…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6715ED9-D5BC-1EAB-92DD-A9306509B2EF}"/>
              </a:ext>
            </a:extLst>
          </p:cNvPr>
          <p:cNvSpPr txBox="1"/>
          <p:nvPr/>
        </p:nvSpPr>
        <p:spPr>
          <a:xfrm rot="20596006">
            <a:off x="6586531" y="601803"/>
            <a:ext cx="2001032" cy="1323439"/>
          </a:xfrm>
          <a:prstGeom prst="rect">
            <a:avLst/>
          </a:prstGeom>
          <a:noFill/>
          <a:effectLst>
            <a:outerShdw blurRad="127000" dist="11606" dir="5400000" algn="ctr" rotWithShape="0">
              <a:schemeClr val="tx1">
                <a:alpha val="29402"/>
              </a:schemeClr>
            </a:outerShdw>
          </a:effectLst>
        </p:spPr>
        <p:txBody>
          <a:bodyPr wrap="square">
            <a:spAutoFit/>
          </a:bodyPr>
          <a:lstStyle/>
          <a:p>
            <a:r>
              <a:rPr lang="en-US" sz="8000">
                <a:solidFill>
                  <a:schemeClr val="bg1"/>
                </a:solidFill>
                <a:latin typeface="Arial Rounded MT Bold" panose="020F0704030504030204" pitchFamily="34" charset="77"/>
              </a:rPr>
              <a:t>?</a:t>
            </a:r>
            <a:endParaRPr lang="en-US" sz="800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48D8BE8-C865-E0D1-A67D-E71F4B8DAF09}"/>
              </a:ext>
            </a:extLst>
          </p:cNvPr>
          <p:cNvSpPr txBox="1"/>
          <p:nvPr/>
        </p:nvSpPr>
        <p:spPr>
          <a:xfrm rot="640175">
            <a:off x="10191599" y="601802"/>
            <a:ext cx="2001032" cy="1323439"/>
          </a:xfrm>
          <a:prstGeom prst="rect">
            <a:avLst/>
          </a:prstGeom>
          <a:noFill/>
          <a:effectLst>
            <a:outerShdw blurRad="127000" dist="11606" dir="5400000" algn="ctr" rotWithShape="0">
              <a:schemeClr val="tx1">
                <a:alpha val="29402"/>
              </a:schemeClr>
            </a:outerShdw>
          </a:effectLst>
        </p:spPr>
        <p:txBody>
          <a:bodyPr wrap="square">
            <a:spAutoFit/>
          </a:bodyPr>
          <a:lstStyle/>
          <a:p>
            <a:r>
              <a:rPr lang="en-US" sz="8000">
                <a:solidFill>
                  <a:schemeClr val="bg1"/>
                </a:solidFill>
                <a:latin typeface="Arial Rounded MT Bold" panose="020F0704030504030204" pitchFamily="34" charset="77"/>
              </a:rPr>
              <a:t>?</a:t>
            </a:r>
            <a:endParaRPr lang="en-US" sz="800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BA19BC59-B050-E34B-823B-6922D404D843}"/>
              </a:ext>
            </a:extLst>
          </p:cNvPr>
          <p:cNvSpPr txBox="1"/>
          <p:nvPr/>
        </p:nvSpPr>
        <p:spPr>
          <a:xfrm rot="640175">
            <a:off x="6586532" y="4718749"/>
            <a:ext cx="2001032" cy="1323439"/>
          </a:xfrm>
          <a:prstGeom prst="rect">
            <a:avLst/>
          </a:prstGeom>
          <a:noFill/>
          <a:effectLst>
            <a:outerShdw blurRad="127000" dist="11606" dir="5400000" algn="ctr" rotWithShape="0">
              <a:schemeClr val="tx1">
                <a:alpha val="29402"/>
              </a:schemeClr>
            </a:outerShdw>
          </a:effectLst>
        </p:spPr>
        <p:txBody>
          <a:bodyPr wrap="square">
            <a:spAutoFit/>
          </a:bodyPr>
          <a:lstStyle/>
          <a:p>
            <a:r>
              <a:rPr lang="en-US" sz="8000">
                <a:solidFill>
                  <a:schemeClr val="bg1"/>
                </a:solidFill>
                <a:latin typeface="Arial Rounded MT Bold" panose="020F0704030504030204" pitchFamily="34" charset="77"/>
              </a:rPr>
              <a:t>?</a:t>
            </a:r>
            <a:endParaRPr lang="en-US" sz="800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A43BBA4E-1414-F3EC-F3AB-991732D5FA04}"/>
              </a:ext>
            </a:extLst>
          </p:cNvPr>
          <p:cNvSpPr txBox="1"/>
          <p:nvPr/>
        </p:nvSpPr>
        <p:spPr>
          <a:xfrm rot="20596006">
            <a:off x="10742097" y="4313776"/>
            <a:ext cx="2001032" cy="1323439"/>
          </a:xfrm>
          <a:prstGeom prst="rect">
            <a:avLst/>
          </a:prstGeom>
          <a:noFill/>
          <a:effectLst>
            <a:outerShdw blurRad="127000" dist="11606" dir="5400000" algn="ctr" rotWithShape="0">
              <a:schemeClr val="tx1">
                <a:alpha val="29402"/>
              </a:schemeClr>
            </a:outerShdw>
          </a:effectLst>
        </p:spPr>
        <p:txBody>
          <a:bodyPr wrap="square">
            <a:spAutoFit/>
          </a:bodyPr>
          <a:lstStyle/>
          <a:p>
            <a:r>
              <a:rPr lang="en-US" sz="8000">
                <a:solidFill>
                  <a:schemeClr val="bg1"/>
                </a:solidFill>
                <a:latin typeface="Arial Rounded MT Bold" panose="020F0704030504030204" pitchFamily="34" charset="77"/>
              </a:rPr>
              <a:t>?</a:t>
            </a:r>
            <a:endParaRPr lang="en-US" sz="800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7C71D163-6007-8203-7252-182A4221B3B8}"/>
              </a:ext>
            </a:extLst>
          </p:cNvPr>
          <p:cNvSpPr txBox="1"/>
          <p:nvPr/>
        </p:nvSpPr>
        <p:spPr>
          <a:xfrm>
            <a:off x="627565" y="3144805"/>
            <a:ext cx="5090026" cy="206210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>
                <a:latin typeface="Arial" panose="020B0604020202020204" pitchFamily="34" charset="0"/>
                <a:cs typeface="Arial" panose="020B0604020202020204" pitchFamily="34" charset="0"/>
              </a:rPr>
              <a:t>How does our waste affect animals on our planet?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sz="20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>
                <a:latin typeface="Arial" panose="020B0604020202020204" pitchFamily="34" charset="0"/>
                <a:cs typeface="Arial" panose="020B0604020202020204" pitchFamily="34" charset="0"/>
              </a:rPr>
              <a:t>Why should we care about waste management?</a:t>
            </a:r>
          </a:p>
          <a:p>
            <a:pPr marL="800100" lvl="1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endParaRPr lang="en-US" sz="2800">
              <a:solidFill>
                <a:schemeClr val="tx1">
                  <a:lumMod val="95000"/>
                  <a:lumOff val="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198105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9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9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9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9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8" presetID="32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4" presetID="32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0" presetID="32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4" grpId="0"/>
      <p:bldP spid="10" grpId="0"/>
      <p:bldP spid="10" grpId="1"/>
      <p:bldP spid="11" grpId="0"/>
      <p:bldP spid="11" grpId="1"/>
      <p:bldP spid="14" grpId="0"/>
      <p:bldP spid="14" grpId="1"/>
      <p:bldP spid="15" grpId="0"/>
      <p:bldP spid="15" grpId="1"/>
      <p:bldP spid="1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>
            <a:extLst>
              <a:ext uri="{FF2B5EF4-FFF2-40B4-BE49-F238E27FC236}">
                <a16:creationId xmlns:a16="http://schemas.microsoft.com/office/drawing/2014/main" id="{415B93DA-ACAA-BC95-BDFD-46ADD6BEBA14}"/>
              </a:ext>
            </a:extLst>
          </p:cNvPr>
          <p:cNvSpPr txBox="1"/>
          <p:nvPr/>
        </p:nvSpPr>
        <p:spPr>
          <a:xfrm>
            <a:off x="4868272" y="3187817"/>
            <a:ext cx="6093618" cy="123110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en-US" sz="2000" b="1">
                <a:solidFill>
                  <a:srgbClr val="4ABCFD"/>
                </a:solidFill>
                <a:latin typeface="Arial Rounded MT Bold" panose="020F0704030504030204" pitchFamily="34" charset="0"/>
                <a:cs typeface="Arial" panose="020B0604020202020204" pitchFamily="34" charset="0"/>
              </a:rPr>
              <a:t>Landfills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sz="1800">
                <a:latin typeface="Arial" panose="020B0604020202020204" pitchFamily="34" charset="0"/>
                <a:cs typeface="Arial" panose="020B0604020202020204" pitchFamily="34" charset="0"/>
              </a:rPr>
              <a:t>Accumulation of waste that doesn’t decompose, releases harmful gases like methane, and can lead to soil contamination.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A34CB15E-1074-A105-477F-B2323DD50441}"/>
              </a:ext>
            </a:extLst>
          </p:cNvPr>
          <p:cNvSpPr txBox="1"/>
          <p:nvPr/>
        </p:nvSpPr>
        <p:spPr>
          <a:xfrm>
            <a:off x="4868272" y="1885061"/>
            <a:ext cx="6093618" cy="954107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en-US" sz="2000" b="1">
                <a:solidFill>
                  <a:srgbClr val="4ABCFD"/>
                </a:solidFill>
                <a:latin typeface="Arial Rounded MT Bold"/>
                <a:cs typeface="Arial"/>
              </a:rPr>
              <a:t>Ocean pollution</a:t>
            </a:r>
            <a:endParaRPr lang="en-US" sz="2000" b="1">
              <a:solidFill>
                <a:srgbClr val="4ABCFD"/>
              </a:solidFill>
              <a:latin typeface="Arial Rounded MT Bold" panose="020F070403050403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00000"/>
              </a:lnSpc>
              <a:buNone/>
            </a:pPr>
            <a:r>
              <a:rPr lang="en-US" sz="1800">
                <a:latin typeface="Arial"/>
                <a:cs typeface="Arial"/>
              </a:rPr>
              <a:t>Waste, especially plastics, that enters the ocean, can harm marine life and ecosystems.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5410DFFA-7F7F-A6CE-9F72-FA8B3F8B5B26}"/>
              </a:ext>
            </a:extLst>
          </p:cNvPr>
          <p:cNvSpPr txBox="1"/>
          <p:nvPr/>
        </p:nvSpPr>
        <p:spPr>
          <a:xfrm>
            <a:off x="4868272" y="582305"/>
            <a:ext cx="6093618" cy="954107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en-US" sz="2000" b="1">
                <a:solidFill>
                  <a:srgbClr val="4ABCFD"/>
                </a:solidFill>
                <a:latin typeface="Arial Rounded MT Bold"/>
                <a:cs typeface="Arial"/>
              </a:rPr>
              <a:t>Air and soil pollution</a:t>
            </a:r>
            <a:endParaRPr lang="en-US" sz="2000" b="1">
              <a:solidFill>
                <a:srgbClr val="4ABCFD"/>
              </a:solidFill>
              <a:latin typeface="Arial Rounded MT Bold" panose="020F070403050403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00000"/>
              </a:lnSpc>
              <a:buNone/>
            </a:pPr>
            <a:r>
              <a:rPr lang="en-US" sz="1800">
                <a:latin typeface="Arial"/>
                <a:cs typeface="Arial"/>
              </a:rPr>
              <a:t>Waste incineration and uncontrolled waste dumps can release toxic pollutants into the air and soil.</a:t>
            </a:r>
          </a:p>
        </p:txBody>
      </p:sp>
      <p:sp>
        <p:nvSpPr>
          <p:cNvPr id="18" name="Rounded Rectangle 12">
            <a:extLst>
              <a:ext uri="{FF2B5EF4-FFF2-40B4-BE49-F238E27FC236}">
                <a16:creationId xmlns:a16="http://schemas.microsoft.com/office/drawing/2014/main" id="{627D44EB-D06F-BC50-EB0A-8317274567FF}"/>
              </a:ext>
            </a:extLst>
          </p:cNvPr>
          <p:cNvSpPr/>
          <p:nvPr/>
        </p:nvSpPr>
        <p:spPr>
          <a:xfrm>
            <a:off x="0" y="0"/>
            <a:ext cx="4229100" cy="6857999"/>
          </a:xfrm>
          <a:prstGeom prst="roundRect">
            <a:avLst>
              <a:gd name="adj" fmla="val 0"/>
            </a:avLst>
          </a:prstGeom>
          <a:solidFill>
            <a:srgbClr val="CAA865"/>
          </a:solidFill>
          <a:ln>
            <a:noFill/>
          </a:ln>
          <a:effectLst>
            <a:outerShdw sx="1000" sy="1000" algn="ctr" rotWithShape="0">
              <a:schemeClr val="tx1">
                <a:lumMod val="75000"/>
                <a:lumOff val="25000"/>
              </a:scheme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E6626"/>
              </a:solidFill>
            </a:endParaRPr>
          </a:p>
        </p:txBody>
      </p:sp>
      <p:pic>
        <p:nvPicPr>
          <p:cNvPr id="19" name="Picture 18" descr="A turtle swimming in the ocean&#10;&#10;Description automatically generated">
            <a:extLst>
              <a:ext uri="{FF2B5EF4-FFF2-40B4-BE49-F238E27FC236}">
                <a16:creationId xmlns:a16="http://schemas.microsoft.com/office/drawing/2014/main" id="{6EBC48A3-19B6-E6A6-2B5E-6AED4DE4D4D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0685"/>
          <a:stretch/>
        </p:blipFill>
        <p:spPr>
          <a:xfrm>
            <a:off x="0" y="4847566"/>
            <a:ext cx="12192000" cy="2010433"/>
          </a:xfrm>
          <a:prstGeom prst="rect">
            <a:avLst/>
          </a:prstGeom>
        </p:spPr>
      </p:pic>
      <p:sp>
        <p:nvSpPr>
          <p:cNvPr id="20" name="Title 1">
            <a:extLst>
              <a:ext uri="{FF2B5EF4-FFF2-40B4-BE49-F238E27FC236}">
                <a16:creationId xmlns:a16="http://schemas.microsoft.com/office/drawing/2014/main" id="{7BF5B120-30B0-685B-7A5F-54D006379F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9172" y="901636"/>
            <a:ext cx="3302978" cy="3277771"/>
          </a:xfrm>
        </p:spPr>
        <p:txBody>
          <a:bodyPr>
            <a:normAutofit/>
          </a:bodyPr>
          <a:lstStyle/>
          <a:p>
            <a:r>
              <a:rPr lang="en-US" sz="3600" b="1">
                <a:solidFill>
                  <a:schemeClr val="bg1"/>
                </a:solidFill>
                <a:latin typeface="Arial Rounded MT Bold" panose="020F0704030504030204" pitchFamily="34" charset="0"/>
              </a:rPr>
              <a:t>What happens when waste isn’t put in the right place?</a:t>
            </a:r>
            <a:endParaRPr lang="en-GB" sz="3600" b="1">
              <a:solidFill>
                <a:schemeClr val="bg1"/>
              </a:solidFill>
              <a:latin typeface="Arial Rounded MT Bold" panose="020F0704030504030204" pitchFamily="34" charset="0"/>
            </a:endParaRPr>
          </a:p>
        </p:txBody>
      </p:sp>
      <p:pic>
        <p:nvPicPr>
          <p:cNvPr id="21" name="Graphic 20">
            <a:extLst>
              <a:ext uri="{FF2B5EF4-FFF2-40B4-BE49-F238E27FC236}">
                <a16:creationId xmlns:a16="http://schemas.microsoft.com/office/drawing/2014/main" id="{CFABF8CA-359B-33BF-3463-4EB091FD0A5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114550" y="5167012"/>
            <a:ext cx="2086151" cy="1432837"/>
          </a:xfrm>
          <a:prstGeom prst="rect">
            <a:avLst/>
          </a:prstGeom>
          <a:effectLst>
            <a:outerShdw blurRad="157434" dist="38100" dir="13500000" algn="br" rotWithShape="0">
              <a:prstClr val="black">
                <a:alpha val="40000"/>
              </a:prstClr>
            </a:outerShdw>
          </a:effectLst>
        </p:spPr>
      </p:pic>
      <p:pic>
        <p:nvPicPr>
          <p:cNvPr id="22" name="Graphic 21">
            <a:extLst>
              <a:ext uri="{FF2B5EF4-FFF2-40B4-BE49-F238E27FC236}">
                <a16:creationId xmlns:a16="http://schemas.microsoft.com/office/drawing/2014/main" id="{6873CD6A-A488-9505-185C-3386BA308B0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5065012" y="5218724"/>
            <a:ext cx="1219200" cy="1381125"/>
          </a:xfrm>
          <a:prstGeom prst="rect">
            <a:avLst/>
          </a:prstGeom>
          <a:effectLst>
            <a:outerShdw blurRad="241774" dist="38100" dir="13500000" algn="br" rotWithShape="0">
              <a:prstClr val="black">
                <a:alpha val="40000"/>
              </a:prstClr>
            </a:outerShdw>
          </a:effectLst>
        </p:spPr>
      </p:pic>
      <p:pic>
        <p:nvPicPr>
          <p:cNvPr id="23" name="Graphic 22">
            <a:extLst>
              <a:ext uri="{FF2B5EF4-FFF2-40B4-BE49-F238E27FC236}">
                <a16:creationId xmlns:a16="http://schemas.microsoft.com/office/drawing/2014/main" id="{672C9FB1-3F97-9C38-1712-81C57C85CF9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6958177" y="5024107"/>
            <a:ext cx="1590675" cy="1657350"/>
          </a:xfrm>
          <a:prstGeom prst="rect">
            <a:avLst/>
          </a:prstGeom>
          <a:effectLst>
            <a:outerShdw blurRad="280843" dist="38100" dir="18900000" algn="b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4553112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3" grpId="0"/>
      <p:bldP spid="17" grpId="0"/>
      <p:bldP spid="2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nline Media 2" title="Part 5: Talking Rubbish (KS3 &amp; 4)">
            <a:hlinkClick r:id="" action="ppaction://media"/>
            <a:extLst>
              <a:ext uri="{FF2B5EF4-FFF2-40B4-BE49-F238E27FC236}">
                <a16:creationId xmlns:a16="http://schemas.microsoft.com/office/drawing/2014/main" id="{246C218B-0341-268B-8CBF-182463F416AE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26988" y="0"/>
            <a:ext cx="1213802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04001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Why Macroplastics Should Be Considered Water Pollutants - The Great Bubble  Barrier®">
            <a:extLst>
              <a:ext uri="{FF2B5EF4-FFF2-40B4-BE49-F238E27FC236}">
                <a16:creationId xmlns:a16="http://schemas.microsoft.com/office/drawing/2014/main" id="{B7901083-F048-A16A-633E-05D5E1CC34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97585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ounded Rectangle 12">
            <a:extLst>
              <a:ext uri="{FF2B5EF4-FFF2-40B4-BE49-F238E27FC236}">
                <a16:creationId xmlns:a16="http://schemas.microsoft.com/office/drawing/2014/main" id="{D272440E-2F0E-C6CB-6C49-1D43D4032FB6}"/>
              </a:ext>
            </a:extLst>
          </p:cNvPr>
          <p:cNvSpPr/>
          <p:nvPr/>
        </p:nvSpPr>
        <p:spPr>
          <a:xfrm>
            <a:off x="6939299" y="0"/>
            <a:ext cx="5252701" cy="6857999"/>
          </a:xfrm>
          <a:prstGeom prst="roundRect">
            <a:avLst>
              <a:gd name="adj" fmla="val 0"/>
            </a:avLst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>
            <a:outerShdw sx="1000" sy="1000" algn="ctr" rotWithShape="0">
              <a:schemeClr val="tx1">
                <a:lumMod val="75000"/>
                <a:lumOff val="25000"/>
              </a:scheme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E6626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6709C04-9660-2A11-D345-539C0EECF8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83316" y="481806"/>
            <a:ext cx="3884949" cy="1325563"/>
          </a:xfrm>
        </p:spPr>
        <p:txBody>
          <a:bodyPr>
            <a:normAutofit/>
          </a:bodyPr>
          <a:lstStyle/>
          <a:p>
            <a:r>
              <a:rPr lang="en-GB" sz="4000" b="1">
                <a:solidFill>
                  <a:schemeClr val="bg1"/>
                </a:solidFill>
                <a:latin typeface="Arial Rounded MT Bold" panose="020F0704030504030204" pitchFamily="34" charset="0"/>
                <a:cs typeface="Arial" panose="020B0604020202020204" pitchFamily="34" charset="0"/>
              </a:rPr>
              <a:t>Did you know?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82A5FED-2ACA-0F1D-35BA-83DA592A88A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67585" y="2024935"/>
            <a:ext cx="4316413" cy="2236392"/>
          </a:xfr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sz="1600">
                <a:solidFill>
                  <a:schemeClr val="bg1"/>
                </a:solidFill>
                <a:latin typeface="Arial"/>
                <a:cs typeface="Arial"/>
              </a:rPr>
              <a:t>The world generates an estimated </a:t>
            </a:r>
            <a:r>
              <a:rPr lang="en-US" sz="1600" b="1">
                <a:solidFill>
                  <a:schemeClr val="bg1"/>
                </a:solidFill>
                <a:latin typeface="Arial"/>
                <a:cs typeface="Arial"/>
              </a:rPr>
              <a:t>2.12 billion tonnes of waste </a:t>
            </a:r>
            <a:r>
              <a:rPr lang="en-US" sz="1600">
                <a:solidFill>
                  <a:schemeClr val="bg1"/>
                </a:solidFill>
                <a:latin typeface="Arial"/>
                <a:cs typeface="Arial"/>
              </a:rPr>
              <a:t>annually.</a:t>
            </a:r>
          </a:p>
          <a:p>
            <a:r>
              <a:rPr lang="en-US" sz="1600" b="1">
                <a:solidFill>
                  <a:schemeClr val="bg1"/>
                </a:solidFill>
                <a:latin typeface="Arial"/>
                <a:cs typeface="Arial"/>
              </a:rPr>
              <a:t>215 million tonnes of waste </a:t>
            </a:r>
            <a:r>
              <a:rPr lang="en-US" sz="1600">
                <a:solidFill>
                  <a:schemeClr val="bg1"/>
                </a:solidFill>
                <a:latin typeface="Arial"/>
                <a:cs typeface="Arial"/>
              </a:rPr>
              <a:t>was generated in the UK in 2024, 28 </a:t>
            </a:r>
            <a:r>
              <a:rPr lang="en-US" sz="1600" err="1">
                <a:solidFill>
                  <a:schemeClr val="bg1"/>
                </a:solidFill>
                <a:latin typeface="Arial"/>
                <a:cs typeface="Arial"/>
              </a:rPr>
              <a:t>tonnes</a:t>
            </a:r>
            <a:r>
              <a:rPr lang="en-US" sz="1600">
                <a:solidFill>
                  <a:schemeClr val="bg1"/>
                </a:solidFill>
                <a:latin typeface="Arial"/>
                <a:cs typeface="Arial"/>
              </a:rPr>
              <a:t> of which is produced by households.</a:t>
            </a:r>
          </a:p>
          <a:p>
            <a:r>
              <a:rPr lang="en-US" sz="1600" b="1">
                <a:solidFill>
                  <a:schemeClr val="bg1"/>
                </a:solidFill>
                <a:latin typeface="Arial"/>
                <a:cs typeface="Arial"/>
              </a:rPr>
              <a:t>1.3 million tonnes of waste </a:t>
            </a:r>
            <a:r>
              <a:rPr lang="en-US" sz="1600">
                <a:solidFill>
                  <a:schemeClr val="bg1"/>
                </a:solidFill>
                <a:latin typeface="Arial"/>
                <a:cs typeface="Arial"/>
              </a:rPr>
              <a:t>is produced on average by every single person annually.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0713F57-5807-B88C-C349-2951837C355F}"/>
              </a:ext>
            </a:extLst>
          </p:cNvPr>
          <p:cNvSpPr txBox="1"/>
          <p:nvPr/>
        </p:nvSpPr>
        <p:spPr>
          <a:xfrm>
            <a:off x="7367585" y="5729863"/>
            <a:ext cx="4150121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n-US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These figures show the importance of waste management. </a:t>
            </a:r>
            <a:endParaRPr lang="en-GB" b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62946DC-637D-52C0-6805-D2AC0495E33F}"/>
              </a:ext>
            </a:extLst>
          </p:cNvPr>
          <p:cNvSpPr txBox="1"/>
          <p:nvPr/>
        </p:nvSpPr>
        <p:spPr>
          <a:xfrm>
            <a:off x="7367585" y="4588967"/>
            <a:ext cx="4316414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Residents in Hull and the East Riding generate approximately 340,000 </a:t>
            </a:r>
            <a:r>
              <a:rPr lang="en-US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tonnes</a:t>
            </a:r>
            <a:r>
              <a:rPr lang="en-US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of waste each year.</a:t>
            </a:r>
          </a:p>
        </p:txBody>
      </p:sp>
      <p:sp>
        <p:nvSpPr>
          <p:cNvPr id="10" name="Rounded Rectangle 15">
            <a:extLst>
              <a:ext uri="{FF2B5EF4-FFF2-40B4-BE49-F238E27FC236}">
                <a16:creationId xmlns:a16="http://schemas.microsoft.com/office/drawing/2014/main" id="{648A0E63-7C58-F858-7030-8690AE495461}"/>
              </a:ext>
            </a:extLst>
          </p:cNvPr>
          <p:cNvSpPr/>
          <p:nvPr/>
        </p:nvSpPr>
        <p:spPr>
          <a:xfrm>
            <a:off x="6500415" y="-1"/>
            <a:ext cx="438884" cy="6857999"/>
          </a:xfrm>
          <a:prstGeom prst="roundRect">
            <a:avLst>
              <a:gd name="adj" fmla="val 0"/>
            </a:avLst>
          </a:prstGeom>
          <a:solidFill>
            <a:schemeClr val="bg1"/>
          </a:solidFill>
          <a:ln>
            <a:noFill/>
          </a:ln>
          <a:effectLst>
            <a:outerShdw sx="1000" sy="1000" algn="ctr" rotWithShape="0">
              <a:schemeClr val="tx1">
                <a:lumMod val="75000"/>
                <a:lumOff val="25000"/>
              </a:scheme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E66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51245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7" grpId="0"/>
      <p:bldP spid="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A cartoon of a house and a garden&#10;&#10;AI-generated content may be incorrect.">
            <a:extLst>
              <a:ext uri="{FF2B5EF4-FFF2-40B4-BE49-F238E27FC236}">
                <a16:creationId xmlns:a16="http://schemas.microsoft.com/office/drawing/2014/main" id="{B8957879-53A9-6027-9131-C3D3CDE237F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Rounded Rectangle 4">
            <a:extLst>
              <a:ext uri="{FF2B5EF4-FFF2-40B4-BE49-F238E27FC236}">
                <a16:creationId xmlns:a16="http://schemas.microsoft.com/office/drawing/2014/main" id="{C5A74198-4B13-756B-77D2-127F78D70C58}"/>
              </a:ext>
            </a:extLst>
          </p:cNvPr>
          <p:cNvSpPr/>
          <p:nvPr/>
        </p:nvSpPr>
        <p:spPr>
          <a:xfrm>
            <a:off x="539640" y="1114043"/>
            <a:ext cx="5831517" cy="5246125"/>
          </a:xfrm>
          <a:prstGeom prst="roundRect">
            <a:avLst>
              <a:gd name="adj" fmla="val 9154"/>
            </a:avLst>
          </a:prstGeom>
          <a:solidFill>
            <a:schemeClr val="bg1"/>
          </a:solidFill>
          <a:ln>
            <a:noFill/>
          </a:ln>
          <a:effectLst>
            <a:outerShdw blurRad="411783" dist="50800" dir="5400000" algn="ctr" rotWithShape="0">
              <a:schemeClr val="tx1">
                <a:lumMod val="75000"/>
                <a:lumOff val="25000"/>
              </a:scheme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/>
              <a:t>Let’s discuss…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FBEAFE1-80F6-642D-2F2A-7BFA87AAE9D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22194" y="1574800"/>
            <a:ext cx="5197251" cy="3784490"/>
          </a:xfrm>
        </p:spPr>
        <p:txBody>
          <a:bodyPr>
            <a:normAutofit/>
          </a:bodyPr>
          <a:lstStyle/>
          <a:p>
            <a:pPr marL="0" indent="0">
              <a:lnSpc>
                <a:spcPct val="120000"/>
              </a:lnSpc>
              <a:buNone/>
            </a:pPr>
            <a:r>
              <a:rPr lang="en-US" sz="1700" b="1">
                <a:latin typeface="Arial" panose="020B0604020202020204" pitchFamily="34" charset="0"/>
                <a:cs typeface="Arial" panose="020B0604020202020204" pitchFamily="34" charset="0"/>
              </a:rPr>
              <a:t>80% of household waste </a:t>
            </a:r>
            <a:r>
              <a:rPr lang="en-US" sz="1700">
                <a:latin typeface="Arial" panose="020B0604020202020204" pitchFamily="34" charset="0"/>
                <a:cs typeface="Arial" panose="020B0604020202020204" pitchFamily="34" charset="0"/>
              </a:rPr>
              <a:t>is potentially recyclable: This includes materials like paper, cardboard, plastic, glass, and metal. 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en-US" sz="1700" b="1">
                <a:latin typeface="Arial" panose="020B0604020202020204" pitchFamily="34" charset="0"/>
                <a:cs typeface="Arial" panose="020B0604020202020204" pitchFamily="34" charset="0"/>
              </a:rPr>
              <a:t>Only 44-45% of household waste </a:t>
            </a:r>
            <a:r>
              <a:rPr lang="en-US" sz="1700">
                <a:latin typeface="Arial" panose="020B0604020202020204" pitchFamily="34" charset="0"/>
                <a:cs typeface="Arial" panose="020B0604020202020204" pitchFamily="34" charset="0"/>
              </a:rPr>
              <a:t>is recycled: This figure represents the actual recycling rate for household waste in the UK. 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en-US" sz="1700">
                <a:latin typeface="Arial" panose="020B0604020202020204" pitchFamily="34" charset="0"/>
                <a:cs typeface="Arial" panose="020B0604020202020204" pitchFamily="34" charset="0"/>
              </a:rPr>
              <a:t>The difference </a:t>
            </a:r>
            <a:r>
              <a:rPr lang="en-US" sz="1700" b="1">
                <a:latin typeface="Arial" panose="020B0604020202020204" pitchFamily="34" charset="0"/>
                <a:cs typeface="Arial" panose="020B0604020202020204" pitchFamily="34" charset="0"/>
              </a:rPr>
              <a:t>(36%) </a:t>
            </a:r>
            <a:r>
              <a:rPr lang="en-US" sz="1700">
                <a:latin typeface="Arial" panose="020B0604020202020204" pitchFamily="34" charset="0"/>
                <a:cs typeface="Arial" panose="020B0604020202020204" pitchFamily="34" charset="0"/>
              </a:rPr>
              <a:t>is the amount of recyclable waste that is not recycled. </a:t>
            </a:r>
            <a:endParaRPr lang="en-GB" sz="17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Rounded Rectangle 13">
            <a:extLst>
              <a:ext uri="{FF2B5EF4-FFF2-40B4-BE49-F238E27FC236}">
                <a16:creationId xmlns:a16="http://schemas.microsoft.com/office/drawing/2014/main" id="{D9F0B065-403A-B53B-DA46-F0A9EE4493BA}"/>
              </a:ext>
            </a:extLst>
          </p:cNvPr>
          <p:cNvSpPr/>
          <p:nvPr/>
        </p:nvSpPr>
        <p:spPr>
          <a:xfrm>
            <a:off x="922194" y="4760170"/>
            <a:ext cx="5012432" cy="1282756"/>
          </a:xfrm>
          <a:prstGeom prst="roundRect">
            <a:avLst>
              <a:gd name="adj" fmla="val 15810"/>
            </a:avLst>
          </a:prstGeom>
          <a:solidFill>
            <a:srgbClr val="7DB552"/>
          </a:solidFill>
          <a:ln>
            <a:noFill/>
          </a:ln>
          <a:effectLst>
            <a:outerShdw sx="1000" sy="1000" algn="ctr" rotWithShape="0">
              <a:srgbClr val="000000"/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F58AF81-69FF-53B6-3B55-68BFE88749ED}"/>
              </a:ext>
            </a:extLst>
          </p:cNvPr>
          <p:cNvSpPr txBox="1"/>
          <p:nvPr/>
        </p:nvSpPr>
        <p:spPr>
          <a:xfrm>
            <a:off x="1090245" y="4950895"/>
            <a:ext cx="4750561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This gap shows the potential for improvement in recycling efforts within the UK.</a:t>
            </a:r>
            <a:endParaRPr lang="en-GB" b="1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33264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1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94D7ECC-9D28-A09B-C6A1-A7C0168D2E8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Plastic rubbish floating in a body of water">
            <a:extLst>
              <a:ext uri="{FF2B5EF4-FFF2-40B4-BE49-F238E27FC236}">
                <a16:creationId xmlns:a16="http://schemas.microsoft.com/office/drawing/2014/main" id="{A8381AFE-DA4E-D761-C51D-2871E82794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1A17F38E-4BA0-DE4C-9A33-3E39D5832B02}"/>
              </a:ext>
            </a:extLst>
          </p:cNvPr>
          <p:cNvSpPr/>
          <p:nvPr/>
        </p:nvSpPr>
        <p:spPr>
          <a:xfrm>
            <a:off x="584156" y="1659989"/>
            <a:ext cx="5380546" cy="4498386"/>
          </a:xfrm>
          <a:prstGeom prst="roundRect">
            <a:avLst>
              <a:gd name="adj" fmla="val 9154"/>
            </a:avLst>
          </a:prstGeom>
          <a:solidFill>
            <a:schemeClr val="bg1"/>
          </a:solidFill>
          <a:ln>
            <a:noFill/>
          </a:ln>
          <a:effectLst>
            <a:outerShdw blurRad="411783" dist="50800" dir="5400000" algn="ctr" rotWithShape="0">
              <a:schemeClr val="tx1">
                <a:lumMod val="75000"/>
                <a:lumOff val="25000"/>
              </a:scheme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E6626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3AD3989-5EB8-12F3-FD62-2C5D635E755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67468" y="2826010"/>
            <a:ext cx="4659609" cy="3473180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0" indent="0">
              <a:buNone/>
            </a:pPr>
            <a:r>
              <a:rPr lang="en-GB" sz="1600" b="1"/>
              <a:t>Water pollution</a:t>
            </a:r>
            <a:endParaRPr lang="en-GB" sz="1600"/>
          </a:p>
          <a:p>
            <a:pPr>
              <a:buFont typeface="Arial" panose="020B0604020202020204" pitchFamily="34" charset="0"/>
              <a:buChar char="•"/>
            </a:pPr>
            <a:r>
              <a:rPr lang="en-GB" sz="1600"/>
              <a:t>Waste washed into rivers, canals, and seas contributes to water contamination.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sz="1600"/>
              <a:t>Plastics break down into </a:t>
            </a:r>
            <a:r>
              <a:rPr lang="en-GB" sz="1600" b="1"/>
              <a:t>microplastics</a:t>
            </a:r>
            <a:r>
              <a:rPr lang="en-GB" sz="1600"/>
              <a:t>, which enter the food chain and harm marine life.</a:t>
            </a:r>
          </a:p>
          <a:p>
            <a:pPr>
              <a:buFont typeface="Arial" panose="020B0604020202020204" pitchFamily="34" charset="0"/>
              <a:buChar char="•"/>
            </a:pPr>
            <a:endParaRPr lang="en-GB" sz="1600"/>
          </a:p>
          <a:p>
            <a:pPr marL="0" indent="0">
              <a:buNone/>
            </a:pPr>
            <a:r>
              <a:rPr lang="en-GB" sz="1600" b="1"/>
              <a:t>Soil degradation</a:t>
            </a:r>
            <a:endParaRPr lang="en-GB" sz="1600"/>
          </a:p>
          <a:p>
            <a:pPr>
              <a:buFont typeface="Arial" panose="020B0604020202020204" pitchFamily="34" charset="0"/>
              <a:buChar char="•"/>
            </a:pPr>
            <a:r>
              <a:rPr lang="en-GB" sz="1600"/>
              <a:t>Chemicals from discarded waste (e.g. batteries, paint cans, or plastics) can leach into the soil, reducing fertility and affecting plant growth.</a:t>
            </a:r>
          </a:p>
          <a:p>
            <a:pPr>
              <a:buFont typeface="Arial" panose="020B0604020202020204" pitchFamily="34" charset="0"/>
              <a:buChar char="•"/>
            </a:pPr>
            <a:endParaRPr lang="en-GB" sz="1600"/>
          </a:p>
          <a:p>
            <a:endParaRPr lang="en-GB" sz="160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1464D98-E516-D0AA-B315-FB08F70C8177}"/>
              </a:ext>
            </a:extLst>
          </p:cNvPr>
          <p:cNvSpPr txBox="1"/>
          <p:nvPr/>
        </p:nvSpPr>
        <p:spPr>
          <a:xfrm>
            <a:off x="967468" y="2005591"/>
            <a:ext cx="6890656" cy="523220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marL="0" indent="0">
              <a:buNone/>
            </a:pPr>
            <a:r>
              <a:rPr lang="en-GB" sz="2800" b="1">
                <a:solidFill>
                  <a:srgbClr val="7DB452"/>
                </a:solidFill>
                <a:latin typeface="Arial Rounded MT Bold"/>
              </a:rPr>
              <a:t>Environmental impacts</a:t>
            </a:r>
            <a:endParaRPr lang="en-GB" sz="2800" b="1">
              <a:solidFill>
                <a:srgbClr val="7DB452"/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8775164-0709-156A-9E25-B045468A0378}"/>
              </a:ext>
            </a:extLst>
          </p:cNvPr>
          <p:cNvSpPr txBox="1"/>
          <p:nvPr/>
        </p:nvSpPr>
        <p:spPr>
          <a:xfrm>
            <a:off x="10236904" y="6299190"/>
            <a:ext cx="6098344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100">
                <a:solidFill>
                  <a:schemeClr val="bg1"/>
                </a:solidFill>
              </a:rPr>
              <a:t>Source: </a:t>
            </a:r>
            <a:r>
              <a:rPr lang="en-GB" sz="1100" b="0" i="0" cap="all">
                <a:solidFill>
                  <a:srgbClr val="F6F6F6"/>
                </a:solidFill>
                <a:effectLst/>
                <a:latin typeface="ReithSans"/>
              </a:rPr>
              <a:t>Getty Creative</a:t>
            </a:r>
            <a:endParaRPr lang="en-US" sz="110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97719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65F6711-008D-7EB0-4CFD-17EA943322D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A large wildfire fire in a giant ring shape, with smoke drifting into the sky, next to a sign warning about BBQs, fireworks and camp fires">
            <a:extLst>
              <a:ext uri="{FF2B5EF4-FFF2-40B4-BE49-F238E27FC236}">
                <a16:creationId xmlns:a16="http://schemas.microsoft.com/office/drawing/2014/main" id="{71899710-1DFA-46C4-BE2E-0B344301FE5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68" t="6395" r="10722" b="6395"/>
          <a:stretch/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F48C0381-CD66-F1F1-7778-5CE8581B211A}"/>
              </a:ext>
            </a:extLst>
          </p:cNvPr>
          <p:cNvSpPr/>
          <p:nvPr/>
        </p:nvSpPr>
        <p:spPr>
          <a:xfrm>
            <a:off x="422031" y="4135902"/>
            <a:ext cx="11352624" cy="2331670"/>
          </a:xfrm>
          <a:prstGeom prst="roundRect">
            <a:avLst>
              <a:gd name="adj" fmla="val 9154"/>
            </a:avLst>
          </a:prstGeom>
          <a:solidFill>
            <a:schemeClr val="bg1"/>
          </a:solidFill>
          <a:ln>
            <a:noFill/>
          </a:ln>
          <a:effectLst>
            <a:outerShdw blurRad="411783" dist="50800" dir="5400000" algn="ctr" rotWithShape="0">
              <a:schemeClr val="tx1">
                <a:lumMod val="75000"/>
                <a:lumOff val="25000"/>
              </a:scheme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E6626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98191BE-0C31-99F4-E245-65D3DB6E59D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7312" y="4671254"/>
            <a:ext cx="4998720" cy="3584611"/>
          </a:xfrm>
        </p:spPr>
        <p:txBody>
          <a:bodyPr>
            <a:noAutofit/>
          </a:bodyPr>
          <a:lstStyle/>
          <a:p>
            <a:pPr>
              <a:buFont typeface="Arial" panose="020B0604020202020204" pitchFamily="34" charset="0"/>
              <a:buChar char="•"/>
            </a:pPr>
            <a:endParaRPr lang="en-GB" sz="1600"/>
          </a:p>
          <a:p>
            <a:pPr marL="0" indent="0">
              <a:buNone/>
            </a:pPr>
            <a:r>
              <a:rPr lang="en-GB" sz="1600" b="1"/>
              <a:t>Fire hazards</a:t>
            </a:r>
            <a:endParaRPr lang="en-GB" sz="1600"/>
          </a:p>
          <a:p>
            <a:pPr>
              <a:buFont typeface="Arial" panose="020B0604020202020204" pitchFamily="34" charset="0"/>
              <a:buChar char="•"/>
            </a:pPr>
            <a:r>
              <a:rPr lang="en-GB" sz="1600"/>
              <a:t>Discarded glass bottles and cigarette ends can start fires in woodlands, heathlands, and grasslands — especially during hot, dry UK summers.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84BB073-2727-FB3F-120E-808F397B2831}"/>
              </a:ext>
            </a:extLst>
          </p:cNvPr>
          <p:cNvSpPr txBox="1"/>
          <p:nvPr/>
        </p:nvSpPr>
        <p:spPr>
          <a:xfrm>
            <a:off x="757313" y="4362748"/>
            <a:ext cx="6890656" cy="523220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marL="0" indent="0">
              <a:buNone/>
            </a:pPr>
            <a:r>
              <a:rPr lang="en-GB" sz="2800" b="1">
                <a:solidFill>
                  <a:srgbClr val="7DB452"/>
                </a:solidFill>
                <a:latin typeface="Arial Rounded MT Bold"/>
              </a:rPr>
              <a:t>Environmental impacts</a:t>
            </a:r>
            <a:endParaRPr lang="en-GB" sz="2800" b="1">
              <a:solidFill>
                <a:srgbClr val="7DB452"/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B819EF1-9610-25A8-B467-498CE648167F}"/>
              </a:ext>
            </a:extLst>
          </p:cNvPr>
          <p:cNvSpPr txBox="1"/>
          <p:nvPr/>
        </p:nvSpPr>
        <p:spPr>
          <a:xfrm>
            <a:off x="9740359" y="432535"/>
            <a:ext cx="6098344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100">
                <a:solidFill>
                  <a:schemeClr val="bg1"/>
                </a:solidFill>
              </a:rPr>
              <a:t>Source: </a:t>
            </a:r>
            <a:r>
              <a:rPr lang="en-GB" sz="1100" b="0" i="0" cap="all">
                <a:solidFill>
                  <a:schemeClr val="bg1"/>
                </a:solidFill>
                <a:effectLst/>
                <a:latin typeface="ReithSans"/>
              </a:rPr>
              <a:t>Charles </a:t>
            </a:r>
            <a:r>
              <a:rPr lang="en-GB" sz="1100" b="0" i="0" cap="all" err="1">
                <a:solidFill>
                  <a:schemeClr val="bg1"/>
                </a:solidFill>
                <a:effectLst/>
                <a:latin typeface="ReithSans"/>
              </a:rPr>
              <a:t>Heslett</a:t>
            </a:r>
            <a:r>
              <a:rPr lang="en-GB" sz="1100" b="0" i="0" cap="all">
                <a:solidFill>
                  <a:schemeClr val="bg1"/>
                </a:solidFill>
                <a:effectLst/>
                <a:latin typeface="ReithSans"/>
              </a:rPr>
              <a:t>/BBC</a:t>
            </a:r>
            <a:endParaRPr lang="en-US" sz="1100">
              <a:solidFill>
                <a:schemeClr val="bg1"/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2BA53407-7A4C-072C-DB8A-F1F9A7B2A1DC}"/>
              </a:ext>
            </a:extLst>
          </p:cNvPr>
          <p:cNvSpPr txBox="1"/>
          <p:nvPr/>
        </p:nvSpPr>
        <p:spPr>
          <a:xfrm>
            <a:off x="6098343" y="4860512"/>
            <a:ext cx="5338689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n-GB" sz="1600" b="1"/>
              <a:t>Air pollution</a:t>
            </a:r>
          </a:p>
          <a:p>
            <a:pPr marL="0" indent="0">
              <a:buNone/>
            </a:pPr>
            <a:endParaRPr lang="en-GB" sz="160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/>
              <a:t>Burning litter illegally releases toxic fumes and greenhouse gases, harming air quality and contributing to climate change.</a:t>
            </a:r>
          </a:p>
        </p:txBody>
      </p:sp>
    </p:spTree>
    <p:extLst>
      <p:ext uri="{BB962C8B-B14F-4D97-AF65-F5344CB8AC3E}">
        <p14:creationId xmlns:p14="http://schemas.microsoft.com/office/powerpoint/2010/main" val="1814369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7" grpId="0"/>
      <p:bldP spid="13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dd49e552-297e-4583-a3fd-e5f28a96cb9c">
      <Terms xmlns="http://schemas.microsoft.com/office/infopath/2007/PartnerControls"/>
    </lcf76f155ced4ddcb4097134ff3c332f>
    <TaxCatchAll xmlns="321bd461-8c91-4634-8508-43f258d78a12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606CD72F662264B97504E0CBD72E3CA" ma:contentTypeVersion="18" ma:contentTypeDescription="Create a new document." ma:contentTypeScope="" ma:versionID="359f631b1636eb8c1e41c7c27db5be73">
  <xsd:schema xmlns:xsd="http://www.w3.org/2001/XMLSchema" xmlns:xs="http://www.w3.org/2001/XMLSchema" xmlns:p="http://schemas.microsoft.com/office/2006/metadata/properties" xmlns:ns2="dd49e552-297e-4583-a3fd-e5f28a96cb9c" xmlns:ns3="321bd461-8c91-4634-8508-43f258d78a12" targetNamespace="http://schemas.microsoft.com/office/2006/metadata/properties" ma:root="true" ma:fieldsID="ea274768d04f9f53c6669c290a8b8cbf" ns2:_="" ns3:_="">
    <xsd:import namespace="dd49e552-297e-4583-a3fd-e5f28a96cb9c"/>
    <xsd:import namespace="321bd461-8c91-4634-8508-43f258d78a12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AutoKeyPoints" minOccurs="0"/>
                <xsd:element ref="ns2:MediaServiceKeyPoints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ServiceObjectDetectorVersions" minOccurs="0"/>
                <xsd:element ref="ns2:MediaServiceSearchProperties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d49e552-297e-4583-a3fd-e5f28a96cb9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1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a5233691-7fb0-4aba-8bee-994cce3a132c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Location" ma:index="20" nillable="true" ma:displayName="Location" ma:internalName="MediaServiceLocation" ma:readOnly="true">
      <xsd:simpleType>
        <xsd:restriction base="dms:Text"/>
      </xsd:simpleType>
    </xsd:element>
    <xsd:element name="MediaServiceObjectDetectorVersions" ma:index="23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4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BillingMetadata" ma:index="25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21bd461-8c91-4634-8508-43f258d78a12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f90cbc41-00d4-46bd-bca7-e76c4370fb7b}" ma:internalName="TaxCatchAll" ma:showField="CatchAllData" ma:web="321bd461-8c91-4634-8508-43f258d78a12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21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2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8DED9C2D-CC57-4498-9660-DD07E21D479B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1DEE8F08-3CEA-4A22-9A96-FCB7D94DE10E}">
  <ds:schemaRefs>
    <ds:schemaRef ds:uri="321bd461-8c91-4634-8508-43f258d78a12"/>
    <ds:schemaRef ds:uri="dd49e552-297e-4583-a3fd-e5f28a96cb9c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C66C7BA8-66C6-4D8F-A7FF-18BCBC9F49CB}">
  <ds:schemaRefs>
    <ds:schemaRef ds:uri="321bd461-8c91-4634-8508-43f258d78a12"/>
    <ds:schemaRef ds:uri="dd49e552-297e-4583-a3fd-e5f28a96cb9c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1582</Words>
  <Application>Microsoft Office PowerPoint</Application>
  <PresentationFormat>Widescreen</PresentationFormat>
  <Paragraphs>147</Paragraphs>
  <Slides>28</Slides>
  <Notes>4</Notes>
  <HiddenSlides>0</HiddenSlides>
  <MMClips>2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6" baseType="lpstr">
      <vt:lpstr>Aptos</vt:lpstr>
      <vt:lpstr>Aptos Display</vt:lpstr>
      <vt:lpstr>Arial</vt:lpstr>
      <vt:lpstr>Arial Rounded MT Bold</vt:lpstr>
      <vt:lpstr>Calibri</vt:lpstr>
      <vt:lpstr>Helvetica</vt:lpstr>
      <vt:lpstr>ReithSans</vt:lpstr>
      <vt:lpstr>Office Theme</vt:lpstr>
      <vt:lpstr>PowerPoint Presentation</vt:lpstr>
      <vt:lpstr>Learning  Objectives:</vt:lpstr>
      <vt:lpstr>An introduction to the environmental impact of waste</vt:lpstr>
      <vt:lpstr>What happens when waste isn’t put in the right place?</vt:lpstr>
      <vt:lpstr>PowerPoint Presentation</vt:lpstr>
      <vt:lpstr>Did you know?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Disposing of waste safely</vt:lpstr>
      <vt:lpstr>Disposing of waste safely</vt:lpstr>
      <vt:lpstr>What about items  that can’t fit in our household bins?</vt:lpstr>
      <vt:lpstr>PowerPoint Presentation</vt:lpstr>
      <vt:lpstr>PowerPoint Presentation</vt:lpstr>
      <vt:lpstr>PowerPoint Presentation</vt:lpstr>
      <vt:lpstr>Different types of pollution </vt:lpstr>
      <vt:lpstr>So, what do we do with these items?</vt:lpstr>
      <vt:lpstr>PowerPoint Presentation</vt:lpstr>
      <vt:lpstr>Let’s discuss…</vt:lpstr>
      <vt:lpstr>Activity! Part 1</vt:lpstr>
      <vt:lpstr>Activity!  Part 2</vt:lpstr>
      <vt:lpstr>Let’s recap: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Alice O'Dwyer</dc:creator>
  <cp:lastModifiedBy>Cheeseman Matthew</cp:lastModifiedBy>
  <cp:revision>1</cp:revision>
  <dcterms:created xsi:type="dcterms:W3CDTF">2025-07-01T08:53:35Z</dcterms:created>
  <dcterms:modified xsi:type="dcterms:W3CDTF">2026-02-19T11:34:22Z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0x010100B606CD72F662264B97504E0CBD72E3CA</vt:lpwstr>
  </property>
  <property fmtid="{D5CDD505-2E9C-101B-9397-08002B2CF9AE}" pid="3" name="MediaServiceImageTags">
    <vt:lpwstr/>
  </property>
  <property fmtid="{D5CDD505-2E9C-101B-9397-08002B2CF9AE}" pid="4" name="MSIP_Label_bdad5af3-eb5c-4559-9375-26974fdd413e_Enabled">
    <vt:lpwstr>true</vt:lpwstr>
  </property>
  <property fmtid="{D5CDD505-2E9C-101B-9397-08002B2CF9AE}" pid="5" name="MSIP_Label_bdad5af3-eb5c-4559-9375-26974fdd413e_SetDate">
    <vt:lpwstr>2026-02-19T08:54:17Z</vt:lpwstr>
  </property>
  <property fmtid="{D5CDD505-2E9C-101B-9397-08002B2CF9AE}" pid="6" name="MSIP_Label_bdad5af3-eb5c-4559-9375-26974fdd413e_Method">
    <vt:lpwstr>Standard</vt:lpwstr>
  </property>
  <property fmtid="{D5CDD505-2E9C-101B-9397-08002B2CF9AE}" pid="7" name="MSIP_Label_bdad5af3-eb5c-4559-9375-26974fdd413e_Name">
    <vt:lpwstr>General</vt:lpwstr>
  </property>
  <property fmtid="{D5CDD505-2E9C-101B-9397-08002B2CF9AE}" pid="8" name="MSIP_Label_bdad5af3-eb5c-4559-9375-26974fdd413e_SiteId">
    <vt:lpwstr>998b793d-d177-4b88-8be1-6fe1f323a70b</vt:lpwstr>
  </property>
  <property fmtid="{D5CDD505-2E9C-101B-9397-08002B2CF9AE}" pid="9" name="MSIP_Label_bdad5af3-eb5c-4559-9375-26974fdd413e_ActionId">
    <vt:lpwstr>30d94c58-b59b-4d40-9f2b-4648c4136fb6</vt:lpwstr>
  </property>
  <property fmtid="{D5CDD505-2E9C-101B-9397-08002B2CF9AE}" pid="10" name="MSIP_Label_bdad5af3-eb5c-4559-9375-26974fdd413e_ContentBits">
    <vt:lpwstr>3</vt:lpwstr>
  </property>
  <property fmtid="{D5CDD505-2E9C-101B-9397-08002B2CF9AE}" pid="11" name="MSIP_Label_bdad5af3-eb5c-4559-9375-26974fdd413e_Tag">
    <vt:lpwstr>10, 3, 0, 1</vt:lpwstr>
  </property>
  <property fmtid="{D5CDD505-2E9C-101B-9397-08002B2CF9AE}" pid="12" name="ClassificationContentMarkingFooterLocations">
    <vt:lpwstr>Office Theme:10</vt:lpwstr>
  </property>
  <property fmtid="{D5CDD505-2E9C-101B-9397-08002B2CF9AE}" pid="13" name="ClassificationContentMarkingFooterText">
    <vt:lpwstr>OFFICIAL</vt:lpwstr>
  </property>
  <property fmtid="{D5CDD505-2E9C-101B-9397-08002B2CF9AE}" pid="14" name="ClassificationContentMarkingHeaderLocations">
    <vt:lpwstr>Office Theme:9</vt:lpwstr>
  </property>
  <property fmtid="{D5CDD505-2E9C-101B-9397-08002B2CF9AE}" pid="15" name="ClassificationContentMarkingHeaderText">
    <vt:lpwstr>OFFICIAL</vt:lpwstr>
  </property>
</Properties>
</file>