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6"/>
  </p:notesMasterIdLst>
  <p:sldIdLst>
    <p:sldId id="256" r:id="rId5"/>
    <p:sldId id="257" r:id="rId6"/>
    <p:sldId id="258" r:id="rId7"/>
    <p:sldId id="276" r:id="rId8"/>
    <p:sldId id="277" r:id="rId9"/>
    <p:sldId id="282" r:id="rId10"/>
    <p:sldId id="261" r:id="rId11"/>
    <p:sldId id="265" r:id="rId12"/>
    <p:sldId id="266" r:id="rId13"/>
    <p:sldId id="283" r:id="rId14"/>
    <p:sldId id="285" r:id="rId15"/>
    <p:sldId id="264" r:id="rId16"/>
    <p:sldId id="275" r:id="rId17"/>
    <p:sldId id="286" r:id="rId18"/>
    <p:sldId id="287" r:id="rId19"/>
    <p:sldId id="288" r:id="rId20"/>
    <p:sldId id="289" r:id="rId21"/>
    <p:sldId id="263" r:id="rId22"/>
    <p:sldId id="278" r:id="rId23"/>
    <p:sldId id="290" r:id="rId24"/>
    <p:sldId id="291" r:id="rId25"/>
    <p:sldId id="292" r:id="rId26"/>
    <p:sldId id="269" r:id="rId27"/>
    <p:sldId id="280" r:id="rId28"/>
    <p:sldId id="293" r:id="rId29"/>
    <p:sldId id="271" r:id="rId30"/>
    <p:sldId id="294" r:id="rId31"/>
    <p:sldId id="281" r:id="rId32"/>
    <p:sldId id="295" r:id="rId33"/>
    <p:sldId id="279" r:id="rId34"/>
    <p:sldId id="273"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E6626"/>
    <a:srgbClr val="40B8FE"/>
    <a:srgbClr val="7DB552"/>
    <a:srgbClr val="52BFFD"/>
    <a:srgbClr val="8CD3F6"/>
    <a:srgbClr val="AA7244"/>
    <a:srgbClr val="F4AA0C"/>
    <a:srgbClr val="85970B"/>
    <a:srgbClr val="FAE382"/>
    <a:srgbClr val="B3272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D4BEAC1-4150-4634-9E12-EC43E1424361}" v="2" dt="2026-02-19T10:10:33.63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9" d="100"/>
          <a:sy n="99" d="100"/>
        </p:scale>
        <p:origin x="108" y="21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yley Graham" userId="51178f3d-3260-4cce-be31-d5467aca893d" providerId="ADAL" clId="{608FC40F-F339-A242-8132-1162E31200A1}"/>
    <pc:docChg chg="undo custSel modSld">
      <pc:chgData name="Keyley Graham" userId="51178f3d-3260-4cce-be31-d5467aca893d" providerId="ADAL" clId="{608FC40F-F339-A242-8132-1162E31200A1}" dt="2025-12-08T14:29:31.967" v="63" actId="20577"/>
      <pc:docMkLst>
        <pc:docMk/>
      </pc:docMkLst>
      <pc:sldChg chg="addSp delSp modSp mod modAnim">
        <pc:chgData name="Keyley Graham" userId="51178f3d-3260-4cce-be31-d5467aca893d" providerId="ADAL" clId="{608FC40F-F339-A242-8132-1162E31200A1}" dt="2025-12-08T11:11:42.719" v="2"/>
        <pc:sldMkLst>
          <pc:docMk/>
          <pc:sldMk cId="592634135" sldId="265"/>
        </pc:sldMkLst>
      </pc:sldChg>
      <pc:sldChg chg="modSp">
        <pc:chgData name="Keyley Graham" userId="51178f3d-3260-4cce-be31-d5467aca893d" providerId="ADAL" clId="{608FC40F-F339-A242-8132-1162E31200A1}" dt="2025-12-08T13:25:38.871" v="22" actId="255"/>
        <pc:sldMkLst>
          <pc:docMk/>
          <pc:sldMk cId="2818683840" sldId="273"/>
        </pc:sldMkLst>
      </pc:sldChg>
      <pc:sldChg chg="addSp modSp modAnim">
        <pc:chgData name="Keyley Graham" userId="51178f3d-3260-4cce-be31-d5467aca893d" providerId="ADAL" clId="{608FC40F-F339-A242-8132-1162E31200A1}" dt="2025-12-08T14:28:53.685" v="44" actId="404"/>
        <pc:sldMkLst>
          <pc:docMk/>
          <pc:sldMk cId="4197015694" sldId="290"/>
        </pc:sldMkLst>
      </pc:sldChg>
      <pc:sldChg chg="addSp modSp mod modAnim">
        <pc:chgData name="Keyley Graham" userId="51178f3d-3260-4cce-be31-d5467aca893d" providerId="ADAL" clId="{608FC40F-F339-A242-8132-1162E31200A1}" dt="2025-12-08T14:29:31.967" v="63" actId="20577"/>
        <pc:sldMkLst>
          <pc:docMk/>
          <pc:sldMk cId="3675915753" sldId="292"/>
        </pc:sldMkLst>
      </pc:sldChg>
    </pc:docChg>
  </pc:docChgLst>
  <pc:docChgLst>
    <pc:chgData name="Alice O'Dwyer" userId="bb6796cf-fc52-4712-b95e-8b48e7bce612" providerId="ADAL" clId="{46ACB5BB-B7D0-44B2-8139-6CC8BC50F0BB}"/>
    <pc:docChg chg="undo custSel modSld">
      <pc:chgData name="Alice O'Dwyer" userId="bb6796cf-fc52-4712-b95e-8b48e7bce612" providerId="ADAL" clId="{46ACB5BB-B7D0-44B2-8139-6CC8BC50F0BB}" dt="2025-11-20T14:34:21.488" v="740"/>
      <pc:docMkLst>
        <pc:docMk/>
      </pc:docMkLst>
      <pc:sldChg chg="addAnim delAnim modAnim">
        <pc:chgData name="Alice O'Dwyer" userId="bb6796cf-fc52-4712-b95e-8b48e7bce612" providerId="ADAL" clId="{46ACB5BB-B7D0-44B2-8139-6CC8BC50F0BB}" dt="2025-11-20T14:17:40.845" v="673"/>
        <pc:sldMkLst>
          <pc:docMk/>
          <pc:sldMk cId="3019401655" sldId="256"/>
        </pc:sldMkLst>
      </pc:sldChg>
      <pc:sldChg chg="addAnim delAnim modAnim">
        <pc:chgData name="Alice O'Dwyer" userId="bb6796cf-fc52-4712-b95e-8b48e7bce612" providerId="ADAL" clId="{46ACB5BB-B7D0-44B2-8139-6CC8BC50F0BB}" dt="2025-11-20T11:30:12.588" v="33"/>
        <pc:sldMkLst>
          <pc:docMk/>
          <pc:sldMk cId="47911143" sldId="257"/>
        </pc:sldMkLst>
      </pc:sldChg>
      <pc:sldChg chg="addAnim delAnim modAnim">
        <pc:chgData name="Alice O'Dwyer" userId="bb6796cf-fc52-4712-b95e-8b48e7bce612" providerId="ADAL" clId="{46ACB5BB-B7D0-44B2-8139-6CC8BC50F0BB}" dt="2025-11-20T11:33:46.447" v="65"/>
        <pc:sldMkLst>
          <pc:docMk/>
          <pc:sldMk cId="3019810588" sldId="258"/>
        </pc:sldMkLst>
      </pc:sldChg>
      <pc:sldChg chg="addAnim delAnim modAnim">
        <pc:chgData name="Alice O'Dwyer" userId="bb6796cf-fc52-4712-b95e-8b48e7bce612" providerId="ADAL" clId="{46ACB5BB-B7D0-44B2-8139-6CC8BC50F0BB}" dt="2025-11-20T11:55:31.750" v="170"/>
        <pc:sldMkLst>
          <pc:docMk/>
          <pc:sldMk cId="722443493" sldId="261"/>
        </pc:sldMkLst>
      </pc:sldChg>
      <pc:sldChg chg="modAnim">
        <pc:chgData name="Alice O'Dwyer" userId="bb6796cf-fc52-4712-b95e-8b48e7bce612" providerId="ADAL" clId="{46ACB5BB-B7D0-44B2-8139-6CC8BC50F0BB}" dt="2025-11-20T14:24:50.026" v="708"/>
        <pc:sldMkLst>
          <pc:docMk/>
          <pc:sldMk cId="3988556688" sldId="264"/>
        </pc:sldMkLst>
      </pc:sldChg>
      <pc:sldChg chg="addAnim delAnim modAnim">
        <pc:chgData name="Alice O'Dwyer" userId="bb6796cf-fc52-4712-b95e-8b48e7bce612" providerId="ADAL" clId="{46ACB5BB-B7D0-44B2-8139-6CC8BC50F0BB}" dt="2025-11-20T14:23:47.043" v="705"/>
        <pc:sldMkLst>
          <pc:docMk/>
          <pc:sldMk cId="3118103509" sldId="266"/>
        </pc:sldMkLst>
      </pc:sldChg>
      <pc:sldChg chg="addAnim delAnim modAnim">
        <pc:chgData name="Alice O'Dwyer" userId="bb6796cf-fc52-4712-b95e-8b48e7bce612" providerId="ADAL" clId="{46ACB5BB-B7D0-44B2-8139-6CC8BC50F0BB}" dt="2025-11-20T14:30:51.507" v="727"/>
        <pc:sldMkLst>
          <pc:docMk/>
          <pc:sldMk cId="816746769" sldId="269"/>
        </pc:sldMkLst>
      </pc:sldChg>
      <pc:sldChg chg="modSp mod addAnim delAnim modAnim">
        <pc:chgData name="Alice O'Dwyer" userId="bb6796cf-fc52-4712-b95e-8b48e7bce612" providerId="ADAL" clId="{46ACB5BB-B7D0-44B2-8139-6CC8BC50F0BB}" dt="2025-11-20T13:54:25.064" v="594"/>
        <pc:sldMkLst>
          <pc:docMk/>
          <pc:sldMk cId="3437355942" sldId="271"/>
        </pc:sldMkLst>
      </pc:sldChg>
      <pc:sldChg chg="addAnim delAnim modAnim">
        <pc:chgData name="Alice O'Dwyer" userId="bb6796cf-fc52-4712-b95e-8b48e7bce612" providerId="ADAL" clId="{46ACB5BB-B7D0-44B2-8139-6CC8BC50F0BB}" dt="2025-11-20T14:16:10.572" v="670"/>
        <pc:sldMkLst>
          <pc:docMk/>
          <pc:sldMk cId="2818683840" sldId="273"/>
        </pc:sldMkLst>
      </pc:sldChg>
      <pc:sldChg chg="addAnim delAnim modAnim">
        <pc:chgData name="Alice O'Dwyer" userId="bb6796cf-fc52-4712-b95e-8b48e7bce612" providerId="ADAL" clId="{46ACB5BB-B7D0-44B2-8139-6CC8BC50F0BB}" dt="2025-11-20T14:26:01.420" v="714"/>
        <pc:sldMkLst>
          <pc:docMk/>
          <pc:sldMk cId="212450382" sldId="275"/>
        </pc:sldMkLst>
      </pc:sldChg>
      <pc:sldChg chg="modSp mod addAnim delAnim modAnim">
        <pc:chgData name="Alice O'Dwyer" userId="bb6796cf-fc52-4712-b95e-8b48e7bce612" providerId="ADAL" clId="{46ACB5BB-B7D0-44B2-8139-6CC8BC50F0BB}" dt="2025-11-20T11:39:31.583" v="95"/>
        <pc:sldMkLst>
          <pc:docMk/>
          <pc:sldMk cId="692515995" sldId="276"/>
        </pc:sldMkLst>
      </pc:sldChg>
      <pc:sldChg chg="modSp mod addAnim delAnim modAnim">
        <pc:chgData name="Alice O'Dwyer" userId="bb6796cf-fc52-4712-b95e-8b48e7bce612" providerId="ADAL" clId="{46ACB5BB-B7D0-44B2-8139-6CC8BC50F0BB}" dt="2025-11-20T14:21:23.055" v="694"/>
        <pc:sldMkLst>
          <pc:docMk/>
          <pc:sldMk cId="262753427" sldId="277"/>
        </pc:sldMkLst>
      </pc:sldChg>
      <pc:sldChg chg="addAnim delAnim modAnim">
        <pc:chgData name="Alice O'Dwyer" userId="bb6796cf-fc52-4712-b95e-8b48e7bce612" providerId="ADAL" clId="{46ACB5BB-B7D0-44B2-8139-6CC8BC50F0BB}" dt="2025-11-20T13:34:50.108" v="418"/>
        <pc:sldMkLst>
          <pc:docMk/>
          <pc:sldMk cId="2741108434" sldId="278"/>
        </pc:sldMkLst>
      </pc:sldChg>
      <pc:sldChg chg="addAnim delAnim modAnim">
        <pc:chgData name="Alice O'Dwyer" userId="bb6796cf-fc52-4712-b95e-8b48e7bce612" providerId="ADAL" clId="{46ACB5BB-B7D0-44B2-8139-6CC8BC50F0BB}" dt="2025-11-20T14:31:10.161" v="728"/>
        <pc:sldMkLst>
          <pc:docMk/>
          <pc:sldMk cId="2882590366" sldId="280"/>
        </pc:sldMkLst>
      </pc:sldChg>
      <pc:sldChg chg="addAnim delAnim modAnim">
        <pc:chgData name="Alice O'Dwyer" userId="bb6796cf-fc52-4712-b95e-8b48e7bce612" providerId="ADAL" clId="{46ACB5BB-B7D0-44B2-8139-6CC8BC50F0BB}" dt="2025-11-20T14:33:53.183" v="739"/>
        <pc:sldMkLst>
          <pc:docMk/>
          <pc:sldMk cId="1254192644" sldId="281"/>
        </pc:sldMkLst>
      </pc:sldChg>
      <pc:sldChg chg="modSp addAnim delAnim modAnim">
        <pc:chgData name="Alice O'Dwyer" userId="bb6796cf-fc52-4712-b95e-8b48e7bce612" providerId="ADAL" clId="{46ACB5BB-B7D0-44B2-8139-6CC8BC50F0BB}" dt="2025-11-20T14:22:10.642" v="697" actId="20577"/>
        <pc:sldMkLst>
          <pc:docMk/>
          <pc:sldMk cId="2188598768" sldId="282"/>
        </pc:sldMkLst>
      </pc:sldChg>
      <pc:sldChg chg="addAnim delAnim modAnim">
        <pc:chgData name="Alice O'Dwyer" userId="bb6796cf-fc52-4712-b95e-8b48e7bce612" providerId="ADAL" clId="{46ACB5BB-B7D0-44B2-8139-6CC8BC50F0BB}" dt="2025-11-20T14:26:55.058" v="717"/>
        <pc:sldMkLst>
          <pc:docMk/>
          <pc:sldMk cId="4271954362" sldId="286"/>
        </pc:sldMkLst>
      </pc:sldChg>
      <pc:sldChg chg="addAnim delAnim modAnim">
        <pc:chgData name="Alice O'Dwyer" userId="bb6796cf-fc52-4712-b95e-8b48e7bce612" providerId="ADAL" clId="{46ACB5BB-B7D0-44B2-8139-6CC8BC50F0BB}" dt="2025-11-20T14:28:24.012" v="721"/>
        <pc:sldMkLst>
          <pc:docMk/>
          <pc:sldMk cId="386947603" sldId="287"/>
        </pc:sldMkLst>
      </pc:sldChg>
      <pc:sldChg chg="modSp mod addAnim delAnim modAnim">
        <pc:chgData name="Alice O'Dwyer" userId="bb6796cf-fc52-4712-b95e-8b48e7bce612" providerId="ADAL" clId="{46ACB5BB-B7D0-44B2-8139-6CC8BC50F0BB}" dt="2025-11-20T14:29:02.089" v="723"/>
        <pc:sldMkLst>
          <pc:docMk/>
          <pc:sldMk cId="3306704406" sldId="288"/>
        </pc:sldMkLst>
      </pc:sldChg>
      <pc:sldChg chg="addAnim delAnim modAnim">
        <pc:chgData name="Alice O'Dwyer" userId="bb6796cf-fc52-4712-b95e-8b48e7bce612" providerId="ADAL" clId="{46ACB5BB-B7D0-44B2-8139-6CC8BC50F0BB}" dt="2025-11-20T13:24:05.432" v="310"/>
        <pc:sldMkLst>
          <pc:docMk/>
          <pc:sldMk cId="3330535395" sldId="289"/>
        </pc:sldMkLst>
      </pc:sldChg>
      <pc:sldChg chg="addAnim delAnim modAnim">
        <pc:chgData name="Alice O'Dwyer" userId="bb6796cf-fc52-4712-b95e-8b48e7bce612" providerId="ADAL" clId="{46ACB5BB-B7D0-44B2-8139-6CC8BC50F0BB}" dt="2025-11-20T13:37:55.456" v="453"/>
        <pc:sldMkLst>
          <pc:docMk/>
          <pc:sldMk cId="4197015694" sldId="290"/>
        </pc:sldMkLst>
      </pc:sldChg>
      <pc:sldChg chg="addAnim delAnim modAnim">
        <pc:chgData name="Alice O'Dwyer" userId="bb6796cf-fc52-4712-b95e-8b48e7bce612" providerId="ADAL" clId="{46ACB5BB-B7D0-44B2-8139-6CC8BC50F0BB}" dt="2025-11-20T14:30:14.276" v="726"/>
        <pc:sldMkLst>
          <pc:docMk/>
          <pc:sldMk cId="195835584" sldId="291"/>
        </pc:sldMkLst>
      </pc:sldChg>
      <pc:sldChg chg="modSp mod addAnim delAnim modAnim">
        <pc:chgData name="Alice O'Dwyer" userId="bb6796cf-fc52-4712-b95e-8b48e7bce612" providerId="ADAL" clId="{46ACB5BB-B7D0-44B2-8139-6CC8BC50F0BB}" dt="2025-11-20T13:44:22.398" v="506"/>
        <pc:sldMkLst>
          <pc:docMk/>
          <pc:sldMk cId="3675915753" sldId="292"/>
        </pc:sldMkLst>
      </pc:sldChg>
      <pc:sldChg chg="addAnim delAnim modAnim">
        <pc:chgData name="Alice O'Dwyer" userId="bb6796cf-fc52-4712-b95e-8b48e7bce612" providerId="ADAL" clId="{46ACB5BB-B7D0-44B2-8139-6CC8BC50F0BB}" dt="2025-11-20T13:53:07.555" v="588"/>
        <pc:sldMkLst>
          <pc:docMk/>
          <pc:sldMk cId="655954030" sldId="293"/>
        </pc:sldMkLst>
      </pc:sldChg>
      <pc:sldChg chg="addAnim delAnim modAnim">
        <pc:chgData name="Alice O'Dwyer" userId="bb6796cf-fc52-4712-b95e-8b48e7bce612" providerId="ADAL" clId="{46ACB5BB-B7D0-44B2-8139-6CC8BC50F0BB}" dt="2025-11-20T14:33:25.010" v="738"/>
        <pc:sldMkLst>
          <pc:docMk/>
          <pc:sldMk cId="2608109351" sldId="294"/>
        </pc:sldMkLst>
      </pc:sldChg>
      <pc:sldChg chg="addAnim delAnim modAnim">
        <pc:chgData name="Alice O'Dwyer" userId="bb6796cf-fc52-4712-b95e-8b48e7bce612" providerId="ADAL" clId="{46ACB5BB-B7D0-44B2-8139-6CC8BC50F0BB}" dt="2025-11-20T14:34:21.488" v="740"/>
        <pc:sldMkLst>
          <pc:docMk/>
          <pc:sldMk cId="1339275373" sldId="295"/>
        </pc:sldMkLst>
      </pc:sldChg>
    </pc:docChg>
  </pc:docChgLst>
  <pc:docChgLst>
    <pc:chgData name="Keyley Graham" userId="51178f3d-3260-4cce-be31-d5467aca893d" providerId="ADAL" clId="{AEBFB7BD-437A-7F43-ABED-7049ED3268CD}"/>
    <pc:docChg chg="undo custSel modSld">
      <pc:chgData name="Keyley Graham" userId="51178f3d-3260-4cce-be31-d5467aca893d" providerId="ADAL" clId="{AEBFB7BD-437A-7F43-ABED-7049ED3268CD}" dt="2025-11-20T10:46:51.218" v="129"/>
      <pc:docMkLst>
        <pc:docMk/>
      </pc:docMkLst>
      <pc:sldChg chg="modAnim">
        <pc:chgData name="Keyley Graham" userId="51178f3d-3260-4cce-be31-d5467aca893d" providerId="ADAL" clId="{AEBFB7BD-437A-7F43-ABED-7049ED3268CD}" dt="2025-11-20T10:46:51.218" v="129"/>
        <pc:sldMkLst>
          <pc:docMk/>
          <pc:sldMk cId="3019401655" sldId="256"/>
        </pc:sldMkLst>
      </pc:sldChg>
      <pc:sldChg chg="modSp mod">
        <pc:chgData name="Keyley Graham" userId="51178f3d-3260-4cce-be31-d5467aca893d" providerId="ADAL" clId="{AEBFB7BD-437A-7F43-ABED-7049ED3268CD}" dt="2025-11-06T12:55:35.216" v="1" actId="20577"/>
        <pc:sldMkLst>
          <pc:docMk/>
          <pc:sldMk cId="2696577108" sldId="263"/>
        </pc:sldMkLst>
      </pc:sldChg>
      <pc:sldChg chg="modSp mod">
        <pc:chgData name="Keyley Graham" userId="51178f3d-3260-4cce-be31-d5467aca893d" providerId="ADAL" clId="{AEBFB7BD-437A-7F43-ABED-7049ED3268CD}" dt="2025-11-06T12:55:58.106" v="16" actId="1037"/>
        <pc:sldMkLst>
          <pc:docMk/>
          <pc:sldMk cId="816746769" sldId="269"/>
        </pc:sldMkLst>
      </pc:sldChg>
      <pc:sldChg chg="modSp">
        <pc:chgData name="Keyley Graham" userId="51178f3d-3260-4cce-be31-d5467aca893d" providerId="ADAL" clId="{AEBFB7BD-437A-7F43-ABED-7049ED3268CD}" dt="2025-11-06T12:56:10.039" v="22" actId="20577"/>
        <pc:sldMkLst>
          <pc:docMk/>
          <pc:sldMk cId="1845367378" sldId="279"/>
        </pc:sldMkLst>
      </pc:sldChg>
      <pc:sldChg chg="addSp modSp mod">
        <pc:chgData name="Keyley Graham" userId="51178f3d-3260-4cce-be31-d5467aca893d" providerId="ADAL" clId="{AEBFB7BD-437A-7F43-ABED-7049ED3268CD}" dt="2025-11-06T14:24:56.436" v="126" actId="1035"/>
        <pc:sldMkLst>
          <pc:docMk/>
          <pc:sldMk cId="3675915753" sldId="292"/>
        </pc:sldMkLst>
      </pc:sldChg>
    </pc:docChg>
  </pc:docChgLst>
  <pc:docChgLst>
    <pc:chgData name="Keyley Graham" userId="51178f3d-3260-4cce-be31-d5467aca893d" providerId="ADAL" clId="{7F36B709-C1E5-404F-AFE7-0C5DCFF723E9}"/>
    <pc:docChg chg="custSel modSld">
      <pc:chgData name="Keyley Graham" userId="51178f3d-3260-4cce-be31-d5467aca893d" providerId="ADAL" clId="{7F36B709-C1E5-404F-AFE7-0C5DCFF723E9}" dt="2026-02-10T11:33:21.240" v="110" actId="20577"/>
      <pc:docMkLst>
        <pc:docMk/>
      </pc:docMkLst>
      <pc:sldChg chg="modSp mod modAnim">
        <pc:chgData name="Keyley Graham" userId="51178f3d-3260-4cce-be31-d5467aca893d" providerId="ADAL" clId="{7F36B709-C1E5-404F-AFE7-0C5DCFF723E9}" dt="2026-02-10T11:05:55.238" v="109" actId="20578"/>
        <pc:sldMkLst>
          <pc:docMk/>
          <pc:sldMk cId="2188598768" sldId="282"/>
        </pc:sldMkLst>
        <pc:spChg chg="mod">
          <ac:chgData name="Keyley Graham" userId="51178f3d-3260-4cce-be31-d5467aca893d" providerId="ADAL" clId="{7F36B709-C1E5-404F-AFE7-0C5DCFF723E9}" dt="2026-02-10T11:04:16.653" v="51" actId="20577"/>
          <ac:spMkLst>
            <pc:docMk/>
            <pc:sldMk cId="2188598768" sldId="282"/>
            <ac:spMk id="3" creationId="{CE7A552E-605C-261A-1F13-A7C5E9EA71B1}"/>
          </ac:spMkLst>
        </pc:spChg>
        <pc:spChg chg="mod">
          <ac:chgData name="Keyley Graham" userId="51178f3d-3260-4cce-be31-d5467aca893d" providerId="ADAL" clId="{7F36B709-C1E5-404F-AFE7-0C5DCFF723E9}" dt="2026-02-10T11:05:55.238" v="109" actId="20578"/>
          <ac:spMkLst>
            <pc:docMk/>
            <pc:sldMk cId="2188598768" sldId="282"/>
            <ac:spMk id="13" creationId="{8059E4E6-56C8-70B6-6454-884C95BEDF0A}"/>
          </ac:spMkLst>
        </pc:spChg>
      </pc:sldChg>
      <pc:sldChg chg="modSp">
        <pc:chgData name="Keyley Graham" userId="51178f3d-3260-4cce-be31-d5467aca893d" providerId="ADAL" clId="{7F36B709-C1E5-404F-AFE7-0C5DCFF723E9}" dt="2026-02-10T10:59:09.238" v="1" actId="20577"/>
        <pc:sldMkLst>
          <pc:docMk/>
          <pc:sldMk cId="3675915753" sldId="292"/>
        </pc:sldMkLst>
        <pc:spChg chg="mod">
          <ac:chgData name="Keyley Graham" userId="51178f3d-3260-4cce-be31-d5467aca893d" providerId="ADAL" clId="{7F36B709-C1E5-404F-AFE7-0C5DCFF723E9}" dt="2026-02-10T10:58:05.556" v="0" actId="20577"/>
          <ac:spMkLst>
            <pc:docMk/>
            <pc:sldMk cId="3675915753" sldId="292"/>
            <ac:spMk id="3" creationId="{DBE11CE2-7F36-0076-2D2E-B0F60E19C7F5}"/>
          </ac:spMkLst>
        </pc:spChg>
        <pc:spChg chg="mod">
          <ac:chgData name="Keyley Graham" userId="51178f3d-3260-4cce-be31-d5467aca893d" providerId="ADAL" clId="{7F36B709-C1E5-404F-AFE7-0C5DCFF723E9}" dt="2026-02-10T10:59:09.238" v="1" actId="20577"/>
          <ac:spMkLst>
            <pc:docMk/>
            <pc:sldMk cId="3675915753" sldId="292"/>
            <ac:spMk id="6" creationId="{E51AA384-E0D8-EB11-2B95-3FEA5D1F23AC}"/>
          </ac:spMkLst>
        </pc:spChg>
      </pc:sldChg>
      <pc:sldChg chg="modSp">
        <pc:chgData name="Keyley Graham" userId="51178f3d-3260-4cce-be31-d5467aca893d" providerId="ADAL" clId="{7F36B709-C1E5-404F-AFE7-0C5DCFF723E9}" dt="2026-02-10T11:33:21.240" v="110" actId="20577"/>
        <pc:sldMkLst>
          <pc:docMk/>
          <pc:sldMk cId="1339275373" sldId="295"/>
        </pc:sldMkLst>
        <pc:spChg chg="mod">
          <ac:chgData name="Keyley Graham" userId="51178f3d-3260-4cce-be31-d5467aca893d" providerId="ADAL" clId="{7F36B709-C1E5-404F-AFE7-0C5DCFF723E9}" dt="2026-02-10T11:33:21.240" v="110" actId="20577"/>
          <ac:spMkLst>
            <pc:docMk/>
            <pc:sldMk cId="1339275373" sldId="295"/>
            <ac:spMk id="3" creationId="{6EB54914-C48D-ED61-1CFC-0E1C2656E9E4}"/>
          </ac:spMkLst>
        </pc:spChg>
      </pc:sldChg>
    </pc:docChg>
  </pc:docChgLst>
  <pc:docChgLst>
    <pc:chgData name="Cheeseman Matthew" userId="dcb59cf4-c64a-4dca-836c-b0300c88ab8d" providerId="ADAL" clId="{912A353E-AA81-4F6B-9BBF-68297B051901}"/>
    <pc:docChg chg="undo custSel mod modSld modMainMaster">
      <pc:chgData name="Cheeseman Matthew" userId="dcb59cf4-c64a-4dca-836c-b0300c88ab8d" providerId="ADAL" clId="{912A353E-AA81-4F6B-9BBF-68297B051901}" dt="2026-02-19T10:10:38.598" v="10" actId="26606"/>
      <pc:docMkLst>
        <pc:docMk/>
      </pc:docMkLst>
      <pc:sldChg chg="addSp delSp modSp mod setBg delAnim modAnim">
        <pc:chgData name="Cheeseman Matthew" userId="dcb59cf4-c64a-4dca-836c-b0300c88ab8d" providerId="ADAL" clId="{912A353E-AA81-4F6B-9BBF-68297B051901}" dt="2026-02-19T10:10:38.598" v="10" actId="26606"/>
        <pc:sldMkLst>
          <pc:docMk/>
          <pc:sldMk cId="592634135" sldId="265"/>
        </pc:sldMkLst>
        <pc:spChg chg="add del mod">
          <ac:chgData name="Cheeseman Matthew" userId="dcb59cf4-c64a-4dca-836c-b0300c88ab8d" providerId="ADAL" clId="{912A353E-AA81-4F6B-9BBF-68297B051901}" dt="2026-02-19T10:10:07.219" v="7" actId="478"/>
          <ac:spMkLst>
            <pc:docMk/>
            <pc:sldMk cId="592634135" sldId="265"/>
            <ac:spMk id="3" creationId="{34EFF807-D092-59C8-A50A-BD176B9C14AC}"/>
          </ac:spMkLst>
        </pc:spChg>
        <pc:spChg chg="add del">
          <ac:chgData name="Cheeseman Matthew" userId="dcb59cf4-c64a-4dca-836c-b0300c88ab8d" providerId="ADAL" clId="{912A353E-AA81-4F6B-9BBF-68297B051901}" dt="2026-02-19T10:10:38.598" v="10" actId="26606"/>
          <ac:spMkLst>
            <pc:docMk/>
            <pc:sldMk cId="592634135" sldId="265"/>
            <ac:spMk id="7" creationId="{AB8C311F-7253-4AED-9701-7FC0708C41C7}"/>
          </ac:spMkLst>
        </pc:spChg>
        <pc:spChg chg="add del">
          <ac:chgData name="Cheeseman Matthew" userId="dcb59cf4-c64a-4dca-836c-b0300c88ab8d" providerId="ADAL" clId="{912A353E-AA81-4F6B-9BBF-68297B051901}" dt="2026-02-19T10:10:38.598" v="10" actId="26606"/>
          <ac:spMkLst>
            <pc:docMk/>
            <pc:sldMk cId="592634135" sldId="265"/>
            <ac:spMk id="9" creationId="{FD073016-B734-483B-8953-5BADEE145112}"/>
          </ac:spMkLst>
        </pc:spChg>
        <pc:spChg chg="add del">
          <ac:chgData name="Cheeseman Matthew" userId="dcb59cf4-c64a-4dca-836c-b0300c88ab8d" providerId="ADAL" clId="{912A353E-AA81-4F6B-9BBF-68297B051901}" dt="2026-02-19T10:10:38.598" v="10" actId="26606"/>
          <ac:spMkLst>
            <pc:docMk/>
            <pc:sldMk cId="592634135" sldId="265"/>
            <ac:spMk id="11" creationId="{90A7EAB6-59D3-4325-8DE6-E0CA4009CE53}"/>
          </ac:spMkLst>
        </pc:spChg>
        <pc:spChg chg="add del">
          <ac:chgData name="Cheeseman Matthew" userId="dcb59cf4-c64a-4dca-836c-b0300c88ab8d" providerId="ADAL" clId="{912A353E-AA81-4F6B-9BBF-68297B051901}" dt="2026-02-19T10:10:38.598" v="10" actId="26606"/>
          <ac:spMkLst>
            <pc:docMk/>
            <pc:sldMk cId="592634135" sldId="265"/>
            <ac:spMk id="13" creationId="{A8D57A06-A426-446D-B02C-A2DC6B62E45E}"/>
          </ac:spMkLst>
        </pc:spChg>
        <pc:picChg chg="add mod">
          <ac:chgData name="Cheeseman Matthew" userId="dcb59cf4-c64a-4dca-836c-b0300c88ab8d" providerId="ADAL" clId="{912A353E-AA81-4F6B-9BBF-68297B051901}" dt="2026-02-19T10:10:38.598" v="10" actId="26606"/>
          <ac:picMkLst>
            <pc:docMk/>
            <pc:sldMk cId="592634135" sldId="265"/>
            <ac:picMk id="2" creationId="{39485D8D-4ED8-D56F-45CF-853BC57B0C5F}"/>
          </ac:picMkLst>
        </pc:picChg>
        <pc:picChg chg="del">
          <ac:chgData name="Cheeseman Matthew" userId="dcb59cf4-c64a-4dca-836c-b0300c88ab8d" providerId="ADAL" clId="{912A353E-AA81-4F6B-9BBF-68297B051901}" dt="2026-02-18T16:46:59.229" v="0" actId="478"/>
          <ac:picMkLst>
            <pc:docMk/>
            <pc:sldMk cId="592634135" sldId="265"/>
            <ac:picMk id="2" creationId="{A54AFE0F-78B7-7DA8-E903-A3CDEE1634B9}"/>
          </ac:picMkLst>
        </pc:picChg>
      </pc:sldChg>
      <pc:sldMasterChg chg="addSp mod">
        <pc:chgData name="Cheeseman Matthew" userId="dcb59cf4-c64a-4dca-836c-b0300c88ab8d" providerId="ADAL" clId="{912A353E-AA81-4F6B-9BBF-68297B051901}" dt="2026-02-18T16:47:09.801" v="2" actId="33475"/>
        <pc:sldMasterMkLst>
          <pc:docMk/>
          <pc:sldMasterMk cId="2427858124" sldId="2147483648"/>
        </pc:sldMasterMkLst>
        <pc:spChg chg="add">
          <ac:chgData name="Cheeseman Matthew" userId="dcb59cf4-c64a-4dca-836c-b0300c88ab8d" providerId="ADAL" clId="{912A353E-AA81-4F6B-9BBF-68297B051901}" dt="2026-02-18T16:47:09.801" v="2" actId="33475"/>
          <ac:spMkLst>
            <pc:docMk/>
            <pc:sldMasterMk cId="2427858124" sldId="2147483648"/>
            <ac:spMk id="9" creationId="{20BA4D30-788F-ADB8-390B-76A0915EA5C1}"/>
          </ac:spMkLst>
        </pc:spChg>
        <pc:spChg chg="add">
          <ac:chgData name="Cheeseman Matthew" userId="dcb59cf4-c64a-4dca-836c-b0300c88ab8d" providerId="ADAL" clId="{912A353E-AA81-4F6B-9BBF-68297B051901}" dt="2026-02-18T16:47:09.801" v="2" actId="33475"/>
          <ac:spMkLst>
            <pc:docMk/>
            <pc:sldMasterMk cId="2427858124" sldId="2147483648"/>
            <ac:spMk id="10" creationId="{9D8D23B8-E0EC-2050-4642-785F2182DEC0}"/>
          </ac:spMkLst>
        </pc:spChg>
      </pc:sldMasterChg>
    </pc:docChg>
  </pc:docChgLst>
  <pc:docChgLst>
    <pc:chgData name="Lola Bell" userId="35829591-d54e-45a8-96eb-55b1106d1785" providerId="ADAL" clId="{C460D390-82CA-4CCE-AEF3-BCCB62714ECA}"/>
    <pc:docChg chg="undo custSel modSld">
      <pc:chgData name="Lola Bell" userId="35829591-d54e-45a8-96eb-55b1106d1785" providerId="ADAL" clId="{C460D390-82CA-4CCE-AEF3-BCCB62714ECA}" dt="2026-02-10T13:15:57.070" v="414"/>
      <pc:docMkLst>
        <pc:docMk/>
      </pc:docMkLst>
      <pc:sldChg chg="modSp mod">
        <pc:chgData name="Lola Bell" userId="35829591-d54e-45a8-96eb-55b1106d1785" providerId="ADAL" clId="{C460D390-82CA-4CCE-AEF3-BCCB62714ECA}" dt="2026-02-10T11:55:49.845" v="114" actId="1036"/>
        <pc:sldMkLst>
          <pc:docMk/>
          <pc:sldMk cId="3019810588" sldId="258"/>
        </pc:sldMkLst>
        <pc:spChg chg="mod">
          <ac:chgData name="Lola Bell" userId="35829591-d54e-45a8-96eb-55b1106d1785" providerId="ADAL" clId="{C460D390-82CA-4CCE-AEF3-BCCB62714ECA}" dt="2026-02-10T11:54:35.467" v="112" actId="1035"/>
          <ac:spMkLst>
            <pc:docMk/>
            <pc:sldMk cId="3019810588" sldId="258"/>
            <ac:spMk id="17" creationId="{7C71D163-6007-8203-7252-182A4221B3B8}"/>
          </ac:spMkLst>
        </pc:spChg>
        <pc:picChg chg="mod">
          <ac:chgData name="Lola Bell" userId="35829591-d54e-45a8-96eb-55b1106d1785" providerId="ADAL" clId="{C460D390-82CA-4CCE-AEF3-BCCB62714ECA}" dt="2026-02-10T11:55:49.845" v="114" actId="1036"/>
          <ac:picMkLst>
            <pc:docMk/>
            <pc:sldMk cId="3019810588" sldId="258"/>
            <ac:picMk id="6" creationId="{D752FBED-8BD9-F1D3-DFFD-1AFB9595CFC6}"/>
          </ac:picMkLst>
        </pc:picChg>
      </pc:sldChg>
      <pc:sldChg chg="modSp mod modAnim">
        <pc:chgData name="Lola Bell" userId="35829591-d54e-45a8-96eb-55b1106d1785" providerId="ADAL" clId="{C460D390-82CA-4CCE-AEF3-BCCB62714ECA}" dt="2026-02-10T12:01:19.465" v="191" actId="14100"/>
        <pc:sldMkLst>
          <pc:docMk/>
          <pc:sldMk cId="2696577108" sldId="263"/>
        </pc:sldMkLst>
        <pc:spChg chg="mod">
          <ac:chgData name="Lola Bell" userId="35829591-d54e-45a8-96eb-55b1106d1785" providerId="ADAL" clId="{C460D390-82CA-4CCE-AEF3-BCCB62714ECA}" dt="2026-02-10T12:01:19.465" v="191" actId="14100"/>
          <ac:spMkLst>
            <pc:docMk/>
            <pc:sldMk cId="2696577108" sldId="263"/>
            <ac:spMk id="3" creationId="{76D8B4EF-05D1-9D51-BB0B-4F628EAB3AE8}"/>
          </ac:spMkLst>
        </pc:spChg>
        <pc:spChg chg="mod">
          <ac:chgData name="Lola Bell" userId="35829591-d54e-45a8-96eb-55b1106d1785" providerId="ADAL" clId="{C460D390-82CA-4CCE-AEF3-BCCB62714ECA}" dt="2026-02-10T12:00:58.487" v="184" actId="14100"/>
          <ac:spMkLst>
            <pc:docMk/>
            <pc:sldMk cId="2696577108" sldId="263"/>
            <ac:spMk id="10" creationId="{412E9592-B2D8-CA23-B3B1-3616910CB85D}"/>
          </ac:spMkLst>
        </pc:spChg>
      </pc:sldChg>
      <pc:sldChg chg="modSp mod">
        <pc:chgData name="Lola Bell" userId="35829591-d54e-45a8-96eb-55b1106d1785" providerId="ADAL" clId="{C460D390-82CA-4CCE-AEF3-BCCB62714ECA}" dt="2026-02-10T11:56:37.802" v="116" actId="1036"/>
        <pc:sldMkLst>
          <pc:docMk/>
          <pc:sldMk cId="592634135" sldId="265"/>
        </pc:sldMkLst>
      </pc:sldChg>
      <pc:sldChg chg="modSp mod">
        <pc:chgData name="Lola Bell" userId="35829591-d54e-45a8-96eb-55b1106d1785" providerId="ADAL" clId="{C460D390-82CA-4CCE-AEF3-BCCB62714ECA}" dt="2026-02-10T12:02:58.670" v="224" actId="20577"/>
        <pc:sldMkLst>
          <pc:docMk/>
          <pc:sldMk cId="2741108434" sldId="278"/>
        </pc:sldMkLst>
        <pc:spChg chg="mod">
          <ac:chgData name="Lola Bell" userId="35829591-d54e-45a8-96eb-55b1106d1785" providerId="ADAL" clId="{C460D390-82CA-4CCE-AEF3-BCCB62714ECA}" dt="2026-02-10T12:02:58.670" v="224" actId="20577"/>
          <ac:spMkLst>
            <pc:docMk/>
            <pc:sldMk cId="2741108434" sldId="278"/>
            <ac:spMk id="3" creationId="{4D1DE9ED-4EC9-35C5-FA6D-3937450E7AE3}"/>
          </ac:spMkLst>
        </pc:spChg>
        <pc:spChg chg="mod">
          <ac:chgData name="Lola Bell" userId="35829591-d54e-45a8-96eb-55b1106d1785" providerId="ADAL" clId="{C460D390-82CA-4CCE-AEF3-BCCB62714ECA}" dt="2026-02-10T12:02:11.611" v="192" actId="20577"/>
          <ac:spMkLst>
            <pc:docMk/>
            <pc:sldMk cId="2741108434" sldId="278"/>
            <ac:spMk id="8" creationId="{BAFEBA94-4740-F1CA-BEEB-EB99E72AC2CE}"/>
          </ac:spMkLst>
        </pc:spChg>
      </pc:sldChg>
      <pc:sldChg chg="modSp modAnim">
        <pc:chgData name="Lola Bell" userId="35829591-d54e-45a8-96eb-55b1106d1785" providerId="ADAL" clId="{C460D390-82CA-4CCE-AEF3-BCCB62714ECA}" dt="2026-02-10T12:10:02.067" v="295" actId="20577"/>
        <pc:sldMkLst>
          <pc:docMk/>
          <pc:sldMk cId="2882590366" sldId="280"/>
        </pc:sldMkLst>
        <pc:spChg chg="mod">
          <ac:chgData name="Lola Bell" userId="35829591-d54e-45a8-96eb-55b1106d1785" providerId="ADAL" clId="{C460D390-82CA-4CCE-AEF3-BCCB62714ECA}" dt="2026-02-10T12:09:53.829" v="294" actId="20577"/>
          <ac:spMkLst>
            <pc:docMk/>
            <pc:sldMk cId="2882590366" sldId="280"/>
            <ac:spMk id="3" creationId="{C4131C3C-37E1-0CAD-6DA5-3AC88F5D4F34}"/>
          </ac:spMkLst>
        </pc:spChg>
        <pc:spChg chg="mod">
          <ac:chgData name="Lola Bell" userId="35829591-d54e-45a8-96eb-55b1106d1785" providerId="ADAL" clId="{C460D390-82CA-4CCE-AEF3-BCCB62714ECA}" dt="2026-02-10T12:10:02.067" v="295" actId="20577"/>
          <ac:spMkLst>
            <pc:docMk/>
            <pc:sldMk cId="2882590366" sldId="280"/>
            <ac:spMk id="4" creationId="{93F07E97-216F-6C2F-F1F8-8B6F4F8A35C7}"/>
          </ac:spMkLst>
        </pc:spChg>
      </pc:sldChg>
      <pc:sldChg chg="modSp">
        <pc:chgData name="Lola Bell" userId="35829591-d54e-45a8-96eb-55b1106d1785" providerId="ADAL" clId="{C460D390-82CA-4CCE-AEF3-BCCB62714ECA}" dt="2026-02-10T13:15:57.070" v="414"/>
        <pc:sldMkLst>
          <pc:docMk/>
          <pc:sldMk cId="1254192644" sldId="281"/>
        </pc:sldMkLst>
        <pc:spChg chg="mod">
          <ac:chgData name="Lola Bell" userId="35829591-d54e-45a8-96eb-55b1106d1785" providerId="ADAL" clId="{C460D390-82CA-4CCE-AEF3-BCCB62714ECA}" dt="2026-02-10T13:15:57.070" v="414"/>
          <ac:spMkLst>
            <pc:docMk/>
            <pc:sldMk cId="1254192644" sldId="281"/>
            <ac:spMk id="4" creationId="{FDB19C1D-2C91-6F6D-F636-EB70C0AC773E}"/>
          </ac:spMkLst>
        </pc:spChg>
        <pc:spChg chg="mod">
          <ac:chgData name="Lola Bell" userId="35829591-d54e-45a8-96eb-55b1106d1785" providerId="ADAL" clId="{C460D390-82CA-4CCE-AEF3-BCCB62714ECA}" dt="2026-02-10T13:14:57.475" v="412"/>
          <ac:spMkLst>
            <pc:docMk/>
            <pc:sldMk cId="1254192644" sldId="281"/>
            <ac:spMk id="11" creationId="{C94CAFFE-8F60-D4C7-7044-748424455161}"/>
          </ac:spMkLst>
        </pc:spChg>
      </pc:sldChg>
      <pc:sldChg chg="modSp mod">
        <pc:chgData name="Lola Bell" userId="35829591-d54e-45a8-96eb-55b1106d1785" providerId="ADAL" clId="{C460D390-82CA-4CCE-AEF3-BCCB62714ECA}" dt="2026-02-10T11:49:31.541" v="1" actId="27636"/>
        <pc:sldMkLst>
          <pc:docMk/>
          <pc:sldMk cId="2188598768" sldId="282"/>
        </pc:sldMkLst>
        <pc:spChg chg="mod">
          <ac:chgData name="Lola Bell" userId="35829591-d54e-45a8-96eb-55b1106d1785" providerId="ADAL" clId="{C460D390-82CA-4CCE-AEF3-BCCB62714ECA}" dt="2026-02-10T11:49:31.541" v="1" actId="27636"/>
          <ac:spMkLst>
            <pc:docMk/>
            <pc:sldMk cId="2188598768" sldId="282"/>
            <ac:spMk id="3" creationId="{CE7A552E-605C-261A-1F13-A7C5E9EA71B1}"/>
          </ac:spMkLst>
        </pc:spChg>
      </pc:sldChg>
      <pc:sldChg chg="modSp mod modAnim">
        <pc:chgData name="Lola Bell" userId="35829591-d54e-45a8-96eb-55b1106d1785" providerId="ADAL" clId="{C460D390-82CA-4CCE-AEF3-BCCB62714ECA}" dt="2026-02-10T11:57:38.021" v="158" actId="207"/>
        <pc:sldMkLst>
          <pc:docMk/>
          <pc:sldMk cId="386947603" sldId="287"/>
        </pc:sldMkLst>
        <pc:spChg chg="mod">
          <ac:chgData name="Lola Bell" userId="35829591-d54e-45a8-96eb-55b1106d1785" providerId="ADAL" clId="{C460D390-82CA-4CCE-AEF3-BCCB62714ECA}" dt="2026-02-10T11:57:38.021" v="158" actId="207"/>
          <ac:spMkLst>
            <pc:docMk/>
            <pc:sldMk cId="386947603" sldId="287"/>
            <ac:spMk id="5" creationId="{944C1796-0007-C17E-712C-D0072CF2ABF3}"/>
          </ac:spMkLst>
        </pc:spChg>
      </pc:sldChg>
      <pc:sldChg chg="modSp mod">
        <pc:chgData name="Lola Bell" userId="35829591-d54e-45a8-96eb-55b1106d1785" providerId="ADAL" clId="{C460D390-82CA-4CCE-AEF3-BCCB62714ECA}" dt="2026-02-10T12:05:52.506" v="234" actId="1036"/>
        <pc:sldMkLst>
          <pc:docMk/>
          <pc:sldMk cId="4197015694" sldId="290"/>
        </pc:sldMkLst>
        <pc:spChg chg="mod">
          <ac:chgData name="Lola Bell" userId="35829591-d54e-45a8-96eb-55b1106d1785" providerId="ADAL" clId="{C460D390-82CA-4CCE-AEF3-BCCB62714ECA}" dt="2026-02-10T12:04:38.289" v="233"/>
          <ac:spMkLst>
            <pc:docMk/>
            <pc:sldMk cId="4197015694" sldId="290"/>
            <ac:spMk id="3" creationId="{77012990-49AE-5DB0-0A8A-7CC60C4830BC}"/>
          </ac:spMkLst>
        </pc:spChg>
        <pc:picChg chg="mod">
          <ac:chgData name="Lola Bell" userId="35829591-d54e-45a8-96eb-55b1106d1785" providerId="ADAL" clId="{C460D390-82CA-4CCE-AEF3-BCCB62714ECA}" dt="2026-02-10T12:05:52.506" v="234" actId="1036"/>
          <ac:picMkLst>
            <pc:docMk/>
            <pc:sldMk cId="4197015694" sldId="290"/>
            <ac:picMk id="28" creationId="{CDFFB1A4-0808-2F9A-1B68-3DF26F0C7BC8}"/>
          </ac:picMkLst>
        </pc:picChg>
      </pc:sldChg>
      <pc:sldChg chg="modSp">
        <pc:chgData name="Lola Bell" userId="35829591-d54e-45a8-96eb-55b1106d1785" providerId="ADAL" clId="{C460D390-82CA-4CCE-AEF3-BCCB62714ECA}" dt="2026-02-10T12:06:23.127" v="242" actId="20577"/>
        <pc:sldMkLst>
          <pc:docMk/>
          <pc:sldMk cId="195835584" sldId="291"/>
        </pc:sldMkLst>
        <pc:spChg chg="mod">
          <ac:chgData name="Lola Bell" userId="35829591-d54e-45a8-96eb-55b1106d1785" providerId="ADAL" clId="{C460D390-82CA-4CCE-AEF3-BCCB62714ECA}" dt="2026-02-10T12:06:23.127" v="242" actId="20577"/>
          <ac:spMkLst>
            <pc:docMk/>
            <pc:sldMk cId="195835584" sldId="291"/>
            <ac:spMk id="3" creationId="{BAE6BC20-7711-149F-6FAD-BC15DB6A34BB}"/>
          </ac:spMkLst>
        </pc:spChg>
      </pc:sldChg>
      <pc:sldChg chg="modSp">
        <pc:chgData name="Lola Bell" userId="35829591-d54e-45a8-96eb-55b1106d1785" providerId="ADAL" clId="{C460D390-82CA-4CCE-AEF3-BCCB62714ECA}" dt="2026-02-10T12:12:37.395" v="314" actId="20577"/>
        <pc:sldMkLst>
          <pc:docMk/>
          <pc:sldMk cId="2608109351" sldId="294"/>
        </pc:sldMkLst>
        <pc:spChg chg="mod">
          <ac:chgData name="Lola Bell" userId="35829591-d54e-45a8-96eb-55b1106d1785" providerId="ADAL" clId="{C460D390-82CA-4CCE-AEF3-BCCB62714ECA}" dt="2026-02-10T12:12:37.395" v="314" actId="20577"/>
          <ac:spMkLst>
            <pc:docMk/>
            <pc:sldMk cId="2608109351" sldId="294"/>
            <ac:spMk id="15" creationId="{0D3DD782-F18D-D5C4-BCA3-6259360DA4B5}"/>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46F7B6-5228-4646-8305-396FEA1CF7C5}" type="datetimeFigureOut">
              <a:rPr lang="en-US" smtClean="0"/>
              <a:t>2/19/2026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4F24B0-65F2-BB42-ACA6-7DD165EC59A6}" type="slidenum">
              <a:rPr lang="en-US" smtClean="0"/>
              <a:t>‹#›</a:t>
            </a:fld>
            <a:endParaRPr lang="en-US"/>
          </a:p>
        </p:txBody>
      </p:sp>
    </p:spTree>
    <p:extLst>
      <p:ext uri="{BB962C8B-B14F-4D97-AF65-F5344CB8AC3E}">
        <p14:creationId xmlns:p14="http://schemas.microsoft.com/office/powerpoint/2010/main" val="26767366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74F24B0-65F2-BB42-ACA6-7DD165EC59A6}" type="slidenum">
              <a:rPr lang="en-US" smtClean="0"/>
              <a:t>3</a:t>
            </a:fld>
            <a:endParaRPr lang="en-US"/>
          </a:p>
        </p:txBody>
      </p:sp>
    </p:spTree>
    <p:extLst>
      <p:ext uri="{BB962C8B-B14F-4D97-AF65-F5344CB8AC3E}">
        <p14:creationId xmlns:p14="http://schemas.microsoft.com/office/powerpoint/2010/main" val="25493439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74F24B0-65F2-BB42-ACA6-7DD165EC59A6}" type="slidenum">
              <a:rPr lang="en-US" smtClean="0"/>
              <a:t>27</a:t>
            </a:fld>
            <a:endParaRPr lang="en-US"/>
          </a:p>
        </p:txBody>
      </p:sp>
    </p:spTree>
    <p:extLst>
      <p:ext uri="{BB962C8B-B14F-4D97-AF65-F5344CB8AC3E}">
        <p14:creationId xmlns:p14="http://schemas.microsoft.com/office/powerpoint/2010/main" val="4093530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74F24B0-65F2-BB42-ACA6-7DD165EC59A6}" type="slidenum">
              <a:rPr lang="en-US" smtClean="0"/>
              <a:t>28</a:t>
            </a:fld>
            <a:endParaRPr lang="en-US"/>
          </a:p>
        </p:txBody>
      </p:sp>
    </p:spTree>
    <p:extLst>
      <p:ext uri="{BB962C8B-B14F-4D97-AF65-F5344CB8AC3E}">
        <p14:creationId xmlns:p14="http://schemas.microsoft.com/office/powerpoint/2010/main" val="15919239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74F24B0-65F2-BB42-ACA6-7DD165EC59A6}" type="slidenum">
              <a:rPr lang="en-US" smtClean="0"/>
              <a:t>31</a:t>
            </a:fld>
            <a:endParaRPr lang="en-US"/>
          </a:p>
        </p:txBody>
      </p:sp>
    </p:spTree>
    <p:extLst>
      <p:ext uri="{BB962C8B-B14F-4D97-AF65-F5344CB8AC3E}">
        <p14:creationId xmlns:p14="http://schemas.microsoft.com/office/powerpoint/2010/main" val="33134323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385F64-2806-A8E1-821A-D5B6DD96E96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577C78B-111B-6CA0-B6FF-1D62870CFA0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DB1B396-602F-30A6-F724-613B99632E0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1E28226-5F42-23AF-8594-3DC8D49E3D19}"/>
              </a:ext>
            </a:extLst>
          </p:cNvPr>
          <p:cNvSpPr>
            <a:spLocks noGrp="1"/>
          </p:cNvSpPr>
          <p:nvPr>
            <p:ph type="sldNum" sz="quarter" idx="5"/>
          </p:nvPr>
        </p:nvSpPr>
        <p:spPr/>
        <p:txBody>
          <a:bodyPr/>
          <a:lstStyle/>
          <a:p>
            <a:fld id="{D74F24B0-65F2-BB42-ACA6-7DD165EC59A6}" type="slidenum">
              <a:rPr lang="en-US" smtClean="0"/>
              <a:t>4</a:t>
            </a:fld>
            <a:endParaRPr lang="en-US"/>
          </a:p>
        </p:txBody>
      </p:sp>
    </p:spTree>
    <p:extLst>
      <p:ext uri="{BB962C8B-B14F-4D97-AF65-F5344CB8AC3E}">
        <p14:creationId xmlns:p14="http://schemas.microsoft.com/office/powerpoint/2010/main" val="19661476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DFCEA4-03CD-9A9B-6595-56D4D7F435B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E967F1-497D-F621-35E7-7AA9925A954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F3A60A0-ED8B-8692-2636-285F5B774E3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942B5C8-5A8E-498C-CDCA-9FF53EFC6F95}"/>
              </a:ext>
            </a:extLst>
          </p:cNvPr>
          <p:cNvSpPr>
            <a:spLocks noGrp="1"/>
          </p:cNvSpPr>
          <p:nvPr>
            <p:ph type="sldNum" sz="quarter" idx="5"/>
          </p:nvPr>
        </p:nvSpPr>
        <p:spPr/>
        <p:txBody>
          <a:bodyPr/>
          <a:lstStyle/>
          <a:p>
            <a:fld id="{D74F24B0-65F2-BB42-ACA6-7DD165EC59A6}" type="slidenum">
              <a:rPr lang="en-US" smtClean="0"/>
              <a:t>5</a:t>
            </a:fld>
            <a:endParaRPr lang="en-US"/>
          </a:p>
        </p:txBody>
      </p:sp>
    </p:spTree>
    <p:extLst>
      <p:ext uri="{BB962C8B-B14F-4D97-AF65-F5344CB8AC3E}">
        <p14:creationId xmlns:p14="http://schemas.microsoft.com/office/powerpoint/2010/main" val="17372200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74F24B0-65F2-BB42-ACA6-7DD165EC59A6}" type="slidenum">
              <a:rPr lang="en-US" smtClean="0"/>
              <a:t>13</a:t>
            </a:fld>
            <a:endParaRPr lang="en-US"/>
          </a:p>
        </p:txBody>
      </p:sp>
    </p:spTree>
    <p:extLst>
      <p:ext uri="{BB962C8B-B14F-4D97-AF65-F5344CB8AC3E}">
        <p14:creationId xmlns:p14="http://schemas.microsoft.com/office/powerpoint/2010/main" val="4093530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5B1231-1955-3D55-20B0-6C3DE6AE9FA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04918E7-CDDF-9E16-C504-2CC4C0AF27D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57DDF1-DDE9-8A8D-013F-F7DABB7218A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FDA9A88-0223-9AF3-C5BB-D28020692858}"/>
              </a:ext>
            </a:extLst>
          </p:cNvPr>
          <p:cNvSpPr>
            <a:spLocks noGrp="1"/>
          </p:cNvSpPr>
          <p:nvPr>
            <p:ph type="sldNum" sz="quarter" idx="5"/>
          </p:nvPr>
        </p:nvSpPr>
        <p:spPr/>
        <p:txBody>
          <a:bodyPr/>
          <a:lstStyle/>
          <a:p>
            <a:fld id="{D74F24B0-65F2-BB42-ACA6-7DD165EC59A6}" type="slidenum">
              <a:rPr lang="en-US" smtClean="0"/>
              <a:t>14</a:t>
            </a:fld>
            <a:endParaRPr lang="en-US"/>
          </a:p>
        </p:txBody>
      </p:sp>
    </p:spTree>
    <p:extLst>
      <p:ext uri="{BB962C8B-B14F-4D97-AF65-F5344CB8AC3E}">
        <p14:creationId xmlns:p14="http://schemas.microsoft.com/office/powerpoint/2010/main" val="22132755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FD770C-F6F5-1C9E-6DC1-7260F75A4F4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968FB0-1B6C-A31C-5140-2270FD55EFB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29BB30E-1B23-A0D7-57BD-0FEAAEB6624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7DB0AB3-4E0E-FAA8-D002-B529B82C711E}"/>
              </a:ext>
            </a:extLst>
          </p:cNvPr>
          <p:cNvSpPr>
            <a:spLocks noGrp="1"/>
          </p:cNvSpPr>
          <p:nvPr>
            <p:ph type="sldNum" sz="quarter" idx="5"/>
          </p:nvPr>
        </p:nvSpPr>
        <p:spPr/>
        <p:txBody>
          <a:bodyPr/>
          <a:lstStyle/>
          <a:p>
            <a:fld id="{D74F24B0-65F2-BB42-ACA6-7DD165EC59A6}" type="slidenum">
              <a:rPr lang="en-US" smtClean="0"/>
              <a:t>15</a:t>
            </a:fld>
            <a:endParaRPr lang="en-US"/>
          </a:p>
        </p:txBody>
      </p:sp>
    </p:spTree>
    <p:extLst>
      <p:ext uri="{BB962C8B-B14F-4D97-AF65-F5344CB8AC3E}">
        <p14:creationId xmlns:p14="http://schemas.microsoft.com/office/powerpoint/2010/main" val="6568014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639B99-D3E7-BD13-768D-2B3AC1508D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8F0EC4-5AF1-6C3C-3C44-9F30B1C303A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7F74A0C-6EA4-88C9-DCBC-AA503CC3853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D4DC24B-BE0F-AE9A-DF98-26BA5AF18AF6}"/>
              </a:ext>
            </a:extLst>
          </p:cNvPr>
          <p:cNvSpPr>
            <a:spLocks noGrp="1"/>
          </p:cNvSpPr>
          <p:nvPr>
            <p:ph type="sldNum" sz="quarter" idx="5"/>
          </p:nvPr>
        </p:nvSpPr>
        <p:spPr/>
        <p:txBody>
          <a:bodyPr/>
          <a:lstStyle/>
          <a:p>
            <a:fld id="{D74F24B0-65F2-BB42-ACA6-7DD165EC59A6}" type="slidenum">
              <a:rPr lang="en-US" smtClean="0"/>
              <a:t>16</a:t>
            </a:fld>
            <a:endParaRPr lang="en-US"/>
          </a:p>
        </p:txBody>
      </p:sp>
    </p:spTree>
    <p:extLst>
      <p:ext uri="{BB962C8B-B14F-4D97-AF65-F5344CB8AC3E}">
        <p14:creationId xmlns:p14="http://schemas.microsoft.com/office/powerpoint/2010/main" val="7148324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AC5BBA-9320-B0D2-9988-26549C239F7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07D530-9766-D8E6-7096-F0E50D526B6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B1D2B7-4614-760A-025E-726AB708B16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88AD83E-CA48-54A6-2314-CAD43EA52D9B}"/>
              </a:ext>
            </a:extLst>
          </p:cNvPr>
          <p:cNvSpPr>
            <a:spLocks noGrp="1"/>
          </p:cNvSpPr>
          <p:nvPr>
            <p:ph type="sldNum" sz="quarter" idx="5"/>
          </p:nvPr>
        </p:nvSpPr>
        <p:spPr/>
        <p:txBody>
          <a:bodyPr/>
          <a:lstStyle/>
          <a:p>
            <a:fld id="{D74F24B0-65F2-BB42-ACA6-7DD165EC59A6}" type="slidenum">
              <a:rPr lang="en-US" smtClean="0"/>
              <a:t>17</a:t>
            </a:fld>
            <a:endParaRPr lang="en-US"/>
          </a:p>
        </p:txBody>
      </p:sp>
    </p:spTree>
    <p:extLst>
      <p:ext uri="{BB962C8B-B14F-4D97-AF65-F5344CB8AC3E}">
        <p14:creationId xmlns:p14="http://schemas.microsoft.com/office/powerpoint/2010/main" val="5547185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3DA8CE-526D-5CB6-5C09-58A490CBEBF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83EF017-83BE-AB03-595C-0F54FC72413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DB61A47-B72A-17A2-5F4B-ABE54D48DDA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6CE7FB7-EF72-891B-5862-DC4CF8B90E87}"/>
              </a:ext>
            </a:extLst>
          </p:cNvPr>
          <p:cNvSpPr>
            <a:spLocks noGrp="1"/>
          </p:cNvSpPr>
          <p:nvPr>
            <p:ph type="sldNum" sz="quarter" idx="5"/>
          </p:nvPr>
        </p:nvSpPr>
        <p:spPr/>
        <p:txBody>
          <a:bodyPr/>
          <a:lstStyle/>
          <a:p>
            <a:fld id="{D74F24B0-65F2-BB42-ACA6-7DD165EC59A6}" type="slidenum">
              <a:rPr lang="en-US" smtClean="0"/>
              <a:t>20</a:t>
            </a:fld>
            <a:endParaRPr lang="en-US"/>
          </a:p>
        </p:txBody>
      </p:sp>
    </p:spTree>
    <p:extLst>
      <p:ext uri="{BB962C8B-B14F-4D97-AF65-F5344CB8AC3E}">
        <p14:creationId xmlns:p14="http://schemas.microsoft.com/office/powerpoint/2010/main" val="31602055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966A33-68C1-6CDC-E790-04CC50A5D96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D3C0127-15B4-6DD9-32B9-4ACF2EBCDD5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CF8B597-E3BE-0937-5914-F0748B56AA9A}"/>
              </a:ext>
            </a:extLst>
          </p:cNvPr>
          <p:cNvSpPr>
            <a:spLocks noGrp="1"/>
          </p:cNvSpPr>
          <p:nvPr>
            <p:ph type="dt" sz="half" idx="10"/>
          </p:nvPr>
        </p:nvSpPr>
        <p:spPr/>
        <p:txBody>
          <a:bodyPr/>
          <a:lstStyle/>
          <a:p>
            <a:fld id="{69485DE4-DDDB-4D5C-A37F-3F46C2FE9A9C}" type="datetimeFigureOut">
              <a:rPr lang="en-GB" smtClean="0"/>
              <a:t>19/02/2026</a:t>
            </a:fld>
            <a:endParaRPr lang="en-GB"/>
          </a:p>
        </p:txBody>
      </p:sp>
      <p:sp>
        <p:nvSpPr>
          <p:cNvPr id="5" name="Footer Placeholder 4">
            <a:extLst>
              <a:ext uri="{FF2B5EF4-FFF2-40B4-BE49-F238E27FC236}">
                <a16:creationId xmlns:a16="http://schemas.microsoft.com/office/drawing/2014/main" id="{77A2E0D5-2BC1-5F18-8266-B81FD432846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268A196-927D-C48D-AA77-4B51357D3173}"/>
              </a:ext>
            </a:extLst>
          </p:cNvPr>
          <p:cNvSpPr>
            <a:spLocks noGrp="1"/>
          </p:cNvSpPr>
          <p:nvPr>
            <p:ph type="sldNum" sz="quarter" idx="12"/>
          </p:nvPr>
        </p:nvSpPr>
        <p:spPr/>
        <p:txBody>
          <a:bodyPr/>
          <a:lstStyle/>
          <a:p>
            <a:fld id="{9C40F90E-27D9-4C07-A6CE-6D341EEB4F58}" type="slidenum">
              <a:rPr lang="en-GB" smtClean="0"/>
              <a:t>‹#›</a:t>
            </a:fld>
            <a:endParaRPr lang="en-GB"/>
          </a:p>
        </p:txBody>
      </p:sp>
    </p:spTree>
    <p:extLst>
      <p:ext uri="{BB962C8B-B14F-4D97-AF65-F5344CB8AC3E}">
        <p14:creationId xmlns:p14="http://schemas.microsoft.com/office/powerpoint/2010/main" val="1668629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36FB8-6DCF-ED9E-4641-6D1536C5828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956677B-20FE-31D3-B615-4677641D194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0B4E7A2-54C2-B3B0-4736-329A92A4E387}"/>
              </a:ext>
            </a:extLst>
          </p:cNvPr>
          <p:cNvSpPr>
            <a:spLocks noGrp="1"/>
          </p:cNvSpPr>
          <p:nvPr>
            <p:ph type="dt" sz="half" idx="10"/>
          </p:nvPr>
        </p:nvSpPr>
        <p:spPr/>
        <p:txBody>
          <a:bodyPr/>
          <a:lstStyle/>
          <a:p>
            <a:fld id="{69485DE4-DDDB-4D5C-A37F-3F46C2FE9A9C}" type="datetimeFigureOut">
              <a:rPr lang="en-GB" smtClean="0"/>
              <a:t>19/02/2026</a:t>
            </a:fld>
            <a:endParaRPr lang="en-GB"/>
          </a:p>
        </p:txBody>
      </p:sp>
      <p:sp>
        <p:nvSpPr>
          <p:cNvPr id="5" name="Footer Placeholder 4">
            <a:extLst>
              <a:ext uri="{FF2B5EF4-FFF2-40B4-BE49-F238E27FC236}">
                <a16:creationId xmlns:a16="http://schemas.microsoft.com/office/drawing/2014/main" id="{6CB2CD36-A44F-40D5-5A65-177BA08FEC4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B9846D6-A963-6C4B-B7AB-C1BB60CBD354}"/>
              </a:ext>
            </a:extLst>
          </p:cNvPr>
          <p:cNvSpPr>
            <a:spLocks noGrp="1"/>
          </p:cNvSpPr>
          <p:nvPr>
            <p:ph type="sldNum" sz="quarter" idx="12"/>
          </p:nvPr>
        </p:nvSpPr>
        <p:spPr/>
        <p:txBody>
          <a:bodyPr/>
          <a:lstStyle/>
          <a:p>
            <a:fld id="{9C40F90E-27D9-4C07-A6CE-6D341EEB4F58}" type="slidenum">
              <a:rPr lang="en-GB" smtClean="0"/>
              <a:t>‹#›</a:t>
            </a:fld>
            <a:endParaRPr lang="en-GB"/>
          </a:p>
        </p:txBody>
      </p:sp>
    </p:spTree>
    <p:extLst>
      <p:ext uri="{BB962C8B-B14F-4D97-AF65-F5344CB8AC3E}">
        <p14:creationId xmlns:p14="http://schemas.microsoft.com/office/powerpoint/2010/main" val="28517330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FAA0482-4246-1462-71DF-BB40B94E52D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3AF4116-2A0B-3F7C-8F39-61CEE9CA6FA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DEB5C2E-C8A3-D26D-0C43-F6D5B96BD52B}"/>
              </a:ext>
            </a:extLst>
          </p:cNvPr>
          <p:cNvSpPr>
            <a:spLocks noGrp="1"/>
          </p:cNvSpPr>
          <p:nvPr>
            <p:ph type="dt" sz="half" idx="10"/>
          </p:nvPr>
        </p:nvSpPr>
        <p:spPr/>
        <p:txBody>
          <a:bodyPr/>
          <a:lstStyle/>
          <a:p>
            <a:fld id="{69485DE4-DDDB-4D5C-A37F-3F46C2FE9A9C}" type="datetimeFigureOut">
              <a:rPr lang="en-GB" smtClean="0"/>
              <a:t>19/02/2026</a:t>
            </a:fld>
            <a:endParaRPr lang="en-GB"/>
          </a:p>
        </p:txBody>
      </p:sp>
      <p:sp>
        <p:nvSpPr>
          <p:cNvPr id="5" name="Footer Placeholder 4">
            <a:extLst>
              <a:ext uri="{FF2B5EF4-FFF2-40B4-BE49-F238E27FC236}">
                <a16:creationId xmlns:a16="http://schemas.microsoft.com/office/drawing/2014/main" id="{28EB7920-6A6A-B29A-31CC-FCF372DB906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DDC3793-2C26-ED5E-62EC-2290CB19FF18}"/>
              </a:ext>
            </a:extLst>
          </p:cNvPr>
          <p:cNvSpPr>
            <a:spLocks noGrp="1"/>
          </p:cNvSpPr>
          <p:nvPr>
            <p:ph type="sldNum" sz="quarter" idx="12"/>
          </p:nvPr>
        </p:nvSpPr>
        <p:spPr/>
        <p:txBody>
          <a:bodyPr/>
          <a:lstStyle/>
          <a:p>
            <a:fld id="{9C40F90E-27D9-4C07-A6CE-6D341EEB4F58}" type="slidenum">
              <a:rPr lang="en-GB" smtClean="0"/>
              <a:t>‹#›</a:t>
            </a:fld>
            <a:endParaRPr lang="en-GB"/>
          </a:p>
        </p:txBody>
      </p:sp>
    </p:spTree>
    <p:extLst>
      <p:ext uri="{BB962C8B-B14F-4D97-AF65-F5344CB8AC3E}">
        <p14:creationId xmlns:p14="http://schemas.microsoft.com/office/powerpoint/2010/main" val="9138481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B517A4-3462-988B-3443-4F169CB4198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E772F35-82EC-2132-FD4E-7A0C7C417A0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2A6CCA6-6D83-5C4A-B6A2-89CB256FE1D1}"/>
              </a:ext>
            </a:extLst>
          </p:cNvPr>
          <p:cNvSpPr>
            <a:spLocks noGrp="1"/>
          </p:cNvSpPr>
          <p:nvPr>
            <p:ph type="dt" sz="half" idx="10"/>
          </p:nvPr>
        </p:nvSpPr>
        <p:spPr/>
        <p:txBody>
          <a:bodyPr/>
          <a:lstStyle/>
          <a:p>
            <a:fld id="{69485DE4-DDDB-4D5C-A37F-3F46C2FE9A9C}" type="datetimeFigureOut">
              <a:rPr lang="en-GB" smtClean="0"/>
              <a:t>19/02/2026</a:t>
            </a:fld>
            <a:endParaRPr lang="en-GB"/>
          </a:p>
        </p:txBody>
      </p:sp>
      <p:sp>
        <p:nvSpPr>
          <p:cNvPr id="5" name="Footer Placeholder 4">
            <a:extLst>
              <a:ext uri="{FF2B5EF4-FFF2-40B4-BE49-F238E27FC236}">
                <a16:creationId xmlns:a16="http://schemas.microsoft.com/office/drawing/2014/main" id="{64909794-F345-5B24-ACF8-7FEDE25FB57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E553A20-3F1B-84EE-5A03-3C34E916FE90}"/>
              </a:ext>
            </a:extLst>
          </p:cNvPr>
          <p:cNvSpPr>
            <a:spLocks noGrp="1"/>
          </p:cNvSpPr>
          <p:nvPr>
            <p:ph type="sldNum" sz="quarter" idx="12"/>
          </p:nvPr>
        </p:nvSpPr>
        <p:spPr/>
        <p:txBody>
          <a:bodyPr/>
          <a:lstStyle/>
          <a:p>
            <a:fld id="{9C40F90E-27D9-4C07-A6CE-6D341EEB4F58}" type="slidenum">
              <a:rPr lang="en-GB" smtClean="0"/>
              <a:t>‹#›</a:t>
            </a:fld>
            <a:endParaRPr lang="en-GB"/>
          </a:p>
        </p:txBody>
      </p:sp>
    </p:spTree>
    <p:extLst>
      <p:ext uri="{BB962C8B-B14F-4D97-AF65-F5344CB8AC3E}">
        <p14:creationId xmlns:p14="http://schemas.microsoft.com/office/powerpoint/2010/main" val="1478322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60A5B-AA58-5B9B-D37C-72DE2647C6E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F8392D9-A0CD-C1A9-AD47-440723C417C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3FB7A89-4DA9-68ED-ECA7-0FFD93A20E0C}"/>
              </a:ext>
            </a:extLst>
          </p:cNvPr>
          <p:cNvSpPr>
            <a:spLocks noGrp="1"/>
          </p:cNvSpPr>
          <p:nvPr>
            <p:ph type="dt" sz="half" idx="10"/>
          </p:nvPr>
        </p:nvSpPr>
        <p:spPr/>
        <p:txBody>
          <a:bodyPr/>
          <a:lstStyle/>
          <a:p>
            <a:fld id="{69485DE4-DDDB-4D5C-A37F-3F46C2FE9A9C}" type="datetimeFigureOut">
              <a:rPr lang="en-GB" smtClean="0"/>
              <a:t>19/02/2026</a:t>
            </a:fld>
            <a:endParaRPr lang="en-GB"/>
          </a:p>
        </p:txBody>
      </p:sp>
      <p:sp>
        <p:nvSpPr>
          <p:cNvPr id="5" name="Footer Placeholder 4">
            <a:extLst>
              <a:ext uri="{FF2B5EF4-FFF2-40B4-BE49-F238E27FC236}">
                <a16:creationId xmlns:a16="http://schemas.microsoft.com/office/drawing/2014/main" id="{3914A6A5-8C6C-BA2C-B204-CA3BEA8E787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6851149-E49C-9AFD-4FD9-1063A39F38D1}"/>
              </a:ext>
            </a:extLst>
          </p:cNvPr>
          <p:cNvSpPr>
            <a:spLocks noGrp="1"/>
          </p:cNvSpPr>
          <p:nvPr>
            <p:ph type="sldNum" sz="quarter" idx="12"/>
          </p:nvPr>
        </p:nvSpPr>
        <p:spPr/>
        <p:txBody>
          <a:bodyPr/>
          <a:lstStyle/>
          <a:p>
            <a:fld id="{9C40F90E-27D9-4C07-A6CE-6D341EEB4F58}" type="slidenum">
              <a:rPr lang="en-GB" smtClean="0"/>
              <a:t>‹#›</a:t>
            </a:fld>
            <a:endParaRPr lang="en-GB"/>
          </a:p>
        </p:txBody>
      </p:sp>
    </p:spTree>
    <p:extLst>
      <p:ext uri="{BB962C8B-B14F-4D97-AF65-F5344CB8AC3E}">
        <p14:creationId xmlns:p14="http://schemas.microsoft.com/office/powerpoint/2010/main" val="1831419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DC60FF-BB69-E0ED-014E-B08855C6C12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95D8A76-949E-05B5-9EF1-CC18B348EE8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A6EECAB-3209-F8E9-DEE0-29C8396D618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39F3187-D5AA-56AE-AA88-21A9F8DFFBCA}"/>
              </a:ext>
            </a:extLst>
          </p:cNvPr>
          <p:cNvSpPr>
            <a:spLocks noGrp="1"/>
          </p:cNvSpPr>
          <p:nvPr>
            <p:ph type="dt" sz="half" idx="10"/>
          </p:nvPr>
        </p:nvSpPr>
        <p:spPr/>
        <p:txBody>
          <a:bodyPr/>
          <a:lstStyle/>
          <a:p>
            <a:fld id="{69485DE4-DDDB-4D5C-A37F-3F46C2FE9A9C}" type="datetimeFigureOut">
              <a:rPr lang="en-GB" smtClean="0"/>
              <a:t>19/02/2026</a:t>
            </a:fld>
            <a:endParaRPr lang="en-GB"/>
          </a:p>
        </p:txBody>
      </p:sp>
      <p:sp>
        <p:nvSpPr>
          <p:cNvPr id="6" name="Footer Placeholder 5">
            <a:extLst>
              <a:ext uri="{FF2B5EF4-FFF2-40B4-BE49-F238E27FC236}">
                <a16:creationId xmlns:a16="http://schemas.microsoft.com/office/drawing/2014/main" id="{4831C895-29C4-5F9B-CCAC-749E651BF40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8289A21-E37E-5E82-DF52-E066CDB7C541}"/>
              </a:ext>
            </a:extLst>
          </p:cNvPr>
          <p:cNvSpPr>
            <a:spLocks noGrp="1"/>
          </p:cNvSpPr>
          <p:nvPr>
            <p:ph type="sldNum" sz="quarter" idx="12"/>
          </p:nvPr>
        </p:nvSpPr>
        <p:spPr/>
        <p:txBody>
          <a:bodyPr/>
          <a:lstStyle/>
          <a:p>
            <a:fld id="{9C40F90E-27D9-4C07-A6CE-6D341EEB4F58}" type="slidenum">
              <a:rPr lang="en-GB" smtClean="0"/>
              <a:t>‹#›</a:t>
            </a:fld>
            <a:endParaRPr lang="en-GB"/>
          </a:p>
        </p:txBody>
      </p:sp>
    </p:spTree>
    <p:extLst>
      <p:ext uri="{BB962C8B-B14F-4D97-AF65-F5344CB8AC3E}">
        <p14:creationId xmlns:p14="http://schemas.microsoft.com/office/powerpoint/2010/main" val="17382177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2CD76F-7E72-2E8A-B00D-934172E7623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2807427-F0AE-9507-933B-C1F53A22580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85C07A9-3324-5DC8-8AC1-D989A141B8F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F5B6738-F474-F07A-DE9A-72E98641D29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CF95475-17ED-F024-E5CE-B8656345E84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7558C43-2367-16A9-D124-19C7B2C3D5ED}"/>
              </a:ext>
            </a:extLst>
          </p:cNvPr>
          <p:cNvSpPr>
            <a:spLocks noGrp="1"/>
          </p:cNvSpPr>
          <p:nvPr>
            <p:ph type="dt" sz="half" idx="10"/>
          </p:nvPr>
        </p:nvSpPr>
        <p:spPr/>
        <p:txBody>
          <a:bodyPr/>
          <a:lstStyle/>
          <a:p>
            <a:fld id="{69485DE4-DDDB-4D5C-A37F-3F46C2FE9A9C}" type="datetimeFigureOut">
              <a:rPr lang="en-GB" smtClean="0"/>
              <a:t>19/02/2026</a:t>
            </a:fld>
            <a:endParaRPr lang="en-GB"/>
          </a:p>
        </p:txBody>
      </p:sp>
      <p:sp>
        <p:nvSpPr>
          <p:cNvPr id="8" name="Footer Placeholder 7">
            <a:extLst>
              <a:ext uri="{FF2B5EF4-FFF2-40B4-BE49-F238E27FC236}">
                <a16:creationId xmlns:a16="http://schemas.microsoft.com/office/drawing/2014/main" id="{F121DAA7-9D34-3FF3-B763-6AC61AC6BF8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7E0F40E1-5606-E2B1-D775-EC9E2480DE87}"/>
              </a:ext>
            </a:extLst>
          </p:cNvPr>
          <p:cNvSpPr>
            <a:spLocks noGrp="1"/>
          </p:cNvSpPr>
          <p:nvPr>
            <p:ph type="sldNum" sz="quarter" idx="12"/>
          </p:nvPr>
        </p:nvSpPr>
        <p:spPr/>
        <p:txBody>
          <a:bodyPr/>
          <a:lstStyle/>
          <a:p>
            <a:fld id="{9C40F90E-27D9-4C07-A6CE-6D341EEB4F58}" type="slidenum">
              <a:rPr lang="en-GB" smtClean="0"/>
              <a:t>‹#›</a:t>
            </a:fld>
            <a:endParaRPr lang="en-GB"/>
          </a:p>
        </p:txBody>
      </p:sp>
    </p:spTree>
    <p:extLst>
      <p:ext uri="{BB962C8B-B14F-4D97-AF65-F5344CB8AC3E}">
        <p14:creationId xmlns:p14="http://schemas.microsoft.com/office/powerpoint/2010/main" val="18194078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CB11C-2B6E-AA1E-41EA-0B29C279AC1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FB75196-0C30-CE4B-DC9E-D71EDFBDAF34}"/>
              </a:ext>
            </a:extLst>
          </p:cNvPr>
          <p:cNvSpPr>
            <a:spLocks noGrp="1"/>
          </p:cNvSpPr>
          <p:nvPr>
            <p:ph type="dt" sz="half" idx="10"/>
          </p:nvPr>
        </p:nvSpPr>
        <p:spPr/>
        <p:txBody>
          <a:bodyPr/>
          <a:lstStyle/>
          <a:p>
            <a:fld id="{69485DE4-DDDB-4D5C-A37F-3F46C2FE9A9C}" type="datetimeFigureOut">
              <a:rPr lang="en-GB" smtClean="0"/>
              <a:t>19/02/2026</a:t>
            </a:fld>
            <a:endParaRPr lang="en-GB"/>
          </a:p>
        </p:txBody>
      </p:sp>
      <p:sp>
        <p:nvSpPr>
          <p:cNvPr id="4" name="Footer Placeholder 3">
            <a:extLst>
              <a:ext uri="{FF2B5EF4-FFF2-40B4-BE49-F238E27FC236}">
                <a16:creationId xmlns:a16="http://schemas.microsoft.com/office/drawing/2014/main" id="{A3C2CB37-CFD3-95F5-D12C-C115A2EEFCF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3888356-4B8E-86BA-F0BE-E49A5217CB2B}"/>
              </a:ext>
            </a:extLst>
          </p:cNvPr>
          <p:cNvSpPr>
            <a:spLocks noGrp="1"/>
          </p:cNvSpPr>
          <p:nvPr>
            <p:ph type="sldNum" sz="quarter" idx="12"/>
          </p:nvPr>
        </p:nvSpPr>
        <p:spPr/>
        <p:txBody>
          <a:bodyPr/>
          <a:lstStyle/>
          <a:p>
            <a:fld id="{9C40F90E-27D9-4C07-A6CE-6D341EEB4F58}" type="slidenum">
              <a:rPr lang="en-GB" smtClean="0"/>
              <a:t>‹#›</a:t>
            </a:fld>
            <a:endParaRPr lang="en-GB"/>
          </a:p>
        </p:txBody>
      </p:sp>
    </p:spTree>
    <p:extLst>
      <p:ext uri="{BB962C8B-B14F-4D97-AF65-F5344CB8AC3E}">
        <p14:creationId xmlns:p14="http://schemas.microsoft.com/office/powerpoint/2010/main" val="5347100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C1165D6-661C-90EC-321E-9321065C71E1}"/>
              </a:ext>
            </a:extLst>
          </p:cNvPr>
          <p:cNvSpPr>
            <a:spLocks noGrp="1"/>
          </p:cNvSpPr>
          <p:nvPr>
            <p:ph type="dt" sz="half" idx="10"/>
          </p:nvPr>
        </p:nvSpPr>
        <p:spPr/>
        <p:txBody>
          <a:bodyPr/>
          <a:lstStyle/>
          <a:p>
            <a:fld id="{69485DE4-DDDB-4D5C-A37F-3F46C2FE9A9C}" type="datetimeFigureOut">
              <a:rPr lang="en-GB" smtClean="0"/>
              <a:t>19/02/2026</a:t>
            </a:fld>
            <a:endParaRPr lang="en-GB"/>
          </a:p>
        </p:txBody>
      </p:sp>
      <p:sp>
        <p:nvSpPr>
          <p:cNvPr id="3" name="Footer Placeholder 2">
            <a:extLst>
              <a:ext uri="{FF2B5EF4-FFF2-40B4-BE49-F238E27FC236}">
                <a16:creationId xmlns:a16="http://schemas.microsoft.com/office/drawing/2014/main" id="{60D6BFD6-4EBC-EE82-F47F-E017943F0BB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D77845F-B12C-02BF-3843-4CAEAB1A4F51}"/>
              </a:ext>
            </a:extLst>
          </p:cNvPr>
          <p:cNvSpPr>
            <a:spLocks noGrp="1"/>
          </p:cNvSpPr>
          <p:nvPr>
            <p:ph type="sldNum" sz="quarter" idx="12"/>
          </p:nvPr>
        </p:nvSpPr>
        <p:spPr/>
        <p:txBody>
          <a:bodyPr/>
          <a:lstStyle/>
          <a:p>
            <a:fld id="{9C40F90E-27D9-4C07-A6CE-6D341EEB4F58}" type="slidenum">
              <a:rPr lang="en-GB" smtClean="0"/>
              <a:t>‹#›</a:t>
            </a:fld>
            <a:endParaRPr lang="en-GB"/>
          </a:p>
        </p:txBody>
      </p:sp>
    </p:spTree>
    <p:extLst>
      <p:ext uri="{BB962C8B-B14F-4D97-AF65-F5344CB8AC3E}">
        <p14:creationId xmlns:p14="http://schemas.microsoft.com/office/powerpoint/2010/main" val="33895877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663A9E-771E-C4C4-21AE-F1CE3BAA34D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C27E0F9-25C8-C0E2-CB61-FDC891AB09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D4167FA-72CB-053F-9D8F-B9BD65AA2E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1C93BD-A33A-05C1-D29B-A1D3FF309BE1}"/>
              </a:ext>
            </a:extLst>
          </p:cNvPr>
          <p:cNvSpPr>
            <a:spLocks noGrp="1"/>
          </p:cNvSpPr>
          <p:nvPr>
            <p:ph type="dt" sz="half" idx="10"/>
          </p:nvPr>
        </p:nvSpPr>
        <p:spPr/>
        <p:txBody>
          <a:bodyPr/>
          <a:lstStyle/>
          <a:p>
            <a:fld id="{69485DE4-DDDB-4D5C-A37F-3F46C2FE9A9C}" type="datetimeFigureOut">
              <a:rPr lang="en-GB" smtClean="0"/>
              <a:t>19/02/2026</a:t>
            </a:fld>
            <a:endParaRPr lang="en-GB"/>
          </a:p>
        </p:txBody>
      </p:sp>
      <p:sp>
        <p:nvSpPr>
          <p:cNvPr id="6" name="Footer Placeholder 5">
            <a:extLst>
              <a:ext uri="{FF2B5EF4-FFF2-40B4-BE49-F238E27FC236}">
                <a16:creationId xmlns:a16="http://schemas.microsoft.com/office/drawing/2014/main" id="{3C41C7E8-4AD9-2469-9D23-C496EA5E41D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64B1750-E402-18E4-533F-BBBD4D82CF71}"/>
              </a:ext>
            </a:extLst>
          </p:cNvPr>
          <p:cNvSpPr>
            <a:spLocks noGrp="1"/>
          </p:cNvSpPr>
          <p:nvPr>
            <p:ph type="sldNum" sz="quarter" idx="12"/>
          </p:nvPr>
        </p:nvSpPr>
        <p:spPr/>
        <p:txBody>
          <a:bodyPr/>
          <a:lstStyle/>
          <a:p>
            <a:fld id="{9C40F90E-27D9-4C07-A6CE-6D341EEB4F58}" type="slidenum">
              <a:rPr lang="en-GB" smtClean="0"/>
              <a:t>‹#›</a:t>
            </a:fld>
            <a:endParaRPr lang="en-GB"/>
          </a:p>
        </p:txBody>
      </p:sp>
    </p:spTree>
    <p:extLst>
      <p:ext uri="{BB962C8B-B14F-4D97-AF65-F5344CB8AC3E}">
        <p14:creationId xmlns:p14="http://schemas.microsoft.com/office/powerpoint/2010/main" val="25315391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BECC09-1DB7-0864-00BB-5511BB7CB83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0B6C1CC-1217-B49D-23E8-7F82CEE48C9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9BB9CC5F-991F-76F6-2B04-25B9863D99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A80D158-EFCE-786A-F711-D9513086CD67}"/>
              </a:ext>
            </a:extLst>
          </p:cNvPr>
          <p:cNvSpPr>
            <a:spLocks noGrp="1"/>
          </p:cNvSpPr>
          <p:nvPr>
            <p:ph type="dt" sz="half" idx="10"/>
          </p:nvPr>
        </p:nvSpPr>
        <p:spPr/>
        <p:txBody>
          <a:bodyPr/>
          <a:lstStyle/>
          <a:p>
            <a:fld id="{69485DE4-DDDB-4D5C-A37F-3F46C2FE9A9C}" type="datetimeFigureOut">
              <a:rPr lang="en-GB" smtClean="0"/>
              <a:t>19/02/2026</a:t>
            </a:fld>
            <a:endParaRPr lang="en-GB"/>
          </a:p>
        </p:txBody>
      </p:sp>
      <p:sp>
        <p:nvSpPr>
          <p:cNvPr id="6" name="Footer Placeholder 5">
            <a:extLst>
              <a:ext uri="{FF2B5EF4-FFF2-40B4-BE49-F238E27FC236}">
                <a16:creationId xmlns:a16="http://schemas.microsoft.com/office/drawing/2014/main" id="{28E1A096-25D6-A73D-9F49-86BA5918803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B420358-B7EF-746C-20F5-DC0A3D6BE7A9}"/>
              </a:ext>
            </a:extLst>
          </p:cNvPr>
          <p:cNvSpPr>
            <a:spLocks noGrp="1"/>
          </p:cNvSpPr>
          <p:nvPr>
            <p:ph type="sldNum" sz="quarter" idx="12"/>
          </p:nvPr>
        </p:nvSpPr>
        <p:spPr/>
        <p:txBody>
          <a:bodyPr/>
          <a:lstStyle/>
          <a:p>
            <a:fld id="{9C40F90E-27D9-4C07-A6CE-6D341EEB4F58}" type="slidenum">
              <a:rPr lang="en-GB" smtClean="0"/>
              <a:t>‹#›</a:t>
            </a:fld>
            <a:endParaRPr lang="en-GB"/>
          </a:p>
        </p:txBody>
      </p:sp>
    </p:spTree>
    <p:extLst>
      <p:ext uri="{BB962C8B-B14F-4D97-AF65-F5344CB8AC3E}">
        <p14:creationId xmlns:p14="http://schemas.microsoft.com/office/powerpoint/2010/main" val="16344021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C7C8B26-6357-6BF0-9C74-8FE8B2C4015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E15A62F-7E16-B141-9C82-320FB282D2B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7BAC690-C7C2-0D79-A628-5FE0CA5CC0F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9485DE4-DDDB-4D5C-A37F-3F46C2FE9A9C}" type="datetimeFigureOut">
              <a:rPr lang="en-GB" smtClean="0"/>
              <a:t>19/02/2026</a:t>
            </a:fld>
            <a:endParaRPr lang="en-GB"/>
          </a:p>
        </p:txBody>
      </p:sp>
      <p:sp>
        <p:nvSpPr>
          <p:cNvPr id="5" name="Footer Placeholder 4">
            <a:extLst>
              <a:ext uri="{FF2B5EF4-FFF2-40B4-BE49-F238E27FC236}">
                <a16:creationId xmlns:a16="http://schemas.microsoft.com/office/drawing/2014/main" id="{613549ED-2959-4D06-1015-54C5E5BD964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8F645B7A-7624-EC74-4660-68FC891F43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C40F90E-27D9-4C07-A6CE-6D341EEB4F58}" type="slidenum">
              <a:rPr lang="en-GB" smtClean="0"/>
              <a:t>‹#›</a:t>
            </a:fld>
            <a:endParaRPr lang="en-GB"/>
          </a:p>
        </p:txBody>
      </p:sp>
      <p:sp>
        <p:nvSpPr>
          <p:cNvPr id="9" name="TextBox 8">
            <a:extLst>
              <a:ext uri="{FF2B5EF4-FFF2-40B4-BE49-F238E27FC236}">
                <a16:creationId xmlns:a16="http://schemas.microsoft.com/office/drawing/2014/main" id="{20BA4D30-788F-ADB8-390B-76A0915EA5C1}"/>
              </a:ext>
            </a:extLst>
          </p:cNvPr>
          <p:cNvSpPr txBox="1"/>
          <p:nvPr userDrawn="1">
            <p:extLst>
              <p:ext uri="{1162E1C5-73C7-4A58-AE30-91384D911F3F}">
                <p184:classification xmlns:p184="http://schemas.microsoft.com/office/powerpoint/2018/4/main" val="hdr"/>
              </p:ext>
            </p:extLst>
          </p:nvPr>
        </p:nvSpPr>
        <p:spPr>
          <a:xfrm>
            <a:off x="5775325" y="63500"/>
            <a:ext cx="681038" cy="213360"/>
          </a:xfrm>
          <a:prstGeom prst="rect">
            <a:avLst/>
          </a:prstGeom>
        </p:spPr>
        <p:txBody>
          <a:bodyPr horzOverflow="overflow" lIns="0" tIns="0" rIns="0" bIns="0">
            <a:spAutoFit/>
          </a:bodyPr>
          <a:lstStyle/>
          <a:p>
            <a:pPr algn="l"/>
            <a:r>
              <a:rPr lang="en-GB" sz="1400">
                <a:solidFill>
                  <a:srgbClr val="000000">
                    <a:alpha val="50000"/>
                  </a:srgbClr>
                </a:solidFill>
                <a:latin typeface="Calibri" panose="020F0502020204030204" pitchFamily="34" charset="0"/>
                <a:ea typeface="Calibri" panose="020F0502020204030204" pitchFamily="34" charset="0"/>
                <a:cs typeface="Calibri" panose="020F0502020204030204" pitchFamily="34" charset="0"/>
              </a:rPr>
              <a:t>OFFICIAL</a:t>
            </a:r>
          </a:p>
        </p:txBody>
      </p:sp>
      <p:sp>
        <p:nvSpPr>
          <p:cNvPr id="10" name="TextBox 9">
            <a:extLst>
              <a:ext uri="{FF2B5EF4-FFF2-40B4-BE49-F238E27FC236}">
                <a16:creationId xmlns:a16="http://schemas.microsoft.com/office/drawing/2014/main" id="{9D8D23B8-E0EC-2050-4642-785F2182DEC0}"/>
              </a:ext>
            </a:extLst>
          </p:cNvPr>
          <p:cNvSpPr txBox="1"/>
          <p:nvPr userDrawn="1">
            <p:extLst>
              <p:ext uri="{1162E1C5-73C7-4A58-AE30-91384D911F3F}">
                <p184:classification xmlns:p184="http://schemas.microsoft.com/office/powerpoint/2018/4/main" val="ftr"/>
              </p:ext>
            </p:extLst>
          </p:nvPr>
        </p:nvSpPr>
        <p:spPr>
          <a:xfrm>
            <a:off x="5775325" y="6581140"/>
            <a:ext cx="681038" cy="213360"/>
          </a:xfrm>
          <a:prstGeom prst="rect">
            <a:avLst/>
          </a:prstGeom>
        </p:spPr>
        <p:txBody>
          <a:bodyPr horzOverflow="overflow" lIns="0" tIns="0" rIns="0" bIns="0">
            <a:spAutoFit/>
          </a:bodyPr>
          <a:lstStyle/>
          <a:p>
            <a:pPr algn="l"/>
            <a:r>
              <a:rPr lang="en-GB" sz="1400">
                <a:solidFill>
                  <a:srgbClr val="000000">
                    <a:alpha val="50000"/>
                  </a:srgbClr>
                </a:solidFill>
                <a:latin typeface="Calibri" panose="020F0502020204030204" pitchFamily="34" charset="0"/>
                <a:ea typeface="Calibri" panose="020F0502020204030204" pitchFamily="34" charset="0"/>
                <a:cs typeface="Calibri" panose="020F0502020204030204" pitchFamily="34" charset="0"/>
              </a:rPr>
              <a:t>OFFICIAL</a:t>
            </a:r>
          </a:p>
        </p:txBody>
      </p:sp>
    </p:spTree>
    <p:extLst>
      <p:ext uri="{BB962C8B-B14F-4D97-AF65-F5344CB8AC3E}">
        <p14:creationId xmlns:p14="http://schemas.microsoft.com/office/powerpoint/2010/main" val="24278581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14.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13.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9.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30.png"/><Relationship Id="rId7" Type="http://schemas.openxmlformats.org/officeDocument/2006/relationships/image" Target="../media/image3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11.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9.pn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11.png"/><Relationship Id="rId4" Type="http://schemas.openxmlformats.org/officeDocument/2006/relationships/image" Target="../media/image38.png"/><Relationship Id="rId9" Type="http://schemas.openxmlformats.org/officeDocument/2006/relationships/image" Target="../media/image21.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37.png"/><Relationship Id="rId4" Type="http://schemas.openxmlformats.org/officeDocument/2006/relationships/image" Target="../media/image36.pn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1.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9.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2.xml"/><Relationship Id="rId1" Type="http://schemas.openxmlformats.org/officeDocument/2006/relationships/video" Target="https://www.youtube.com/embed/lfWOLpgd_N4?list=PLeW6e4_x2O7fWll4ukbm0WdnyI-5rb0hP"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9.png"/><Relationship Id="rId7" Type="http://schemas.openxmlformats.org/officeDocument/2006/relationships/image" Target="../media/image22.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8.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002FEFD-7B21-F7B2-25E1-14FFC9060E8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 y="0"/>
            <a:ext cx="12192000" cy="6858000"/>
          </a:xfrm>
          <a:prstGeom prst="rect">
            <a:avLst/>
          </a:prstGeom>
        </p:spPr>
      </p:pic>
      <p:pic>
        <p:nvPicPr>
          <p:cNvPr id="9" name="Picture 8" descr="A cartoon of a trash can&#10;&#10;Description automatically generated">
            <a:extLst>
              <a:ext uri="{FF2B5EF4-FFF2-40B4-BE49-F238E27FC236}">
                <a16:creationId xmlns:a16="http://schemas.microsoft.com/office/drawing/2014/main" id="{C7B791F2-75E5-7D9B-17EC-A24893CB13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10328" y="2075673"/>
            <a:ext cx="2570094" cy="3440095"/>
          </a:xfrm>
          <a:prstGeom prst="rect">
            <a:avLst/>
          </a:prstGeom>
        </p:spPr>
      </p:pic>
      <p:pic>
        <p:nvPicPr>
          <p:cNvPr id="11" name="Picture 10" descr="A cartoon of a trash can&#10;&#10;Description automatically generated">
            <a:extLst>
              <a:ext uri="{FF2B5EF4-FFF2-40B4-BE49-F238E27FC236}">
                <a16:creationId xmlns:a16="http://schemas.microsoft.com/office/drawing/2014/main" id="{0CAA91BB-C607-0F6A-B258-4B78D78E2B0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1070" y="1374890"/>
            <a:ext cx="3375502" cy="4490201"/>
          </a:xfrm>
          <a:prstGeom prst="rect">
            <a:avLst/>
          </a:prstGeom>
        </p:spPr>
      </p:pic>
      <p:sp>
        <p:nvSpPr>
          <p:cNvPr id="12" name="Title 1">
            <a:extLst>
              <a:ext uri="{FF2B5EF4-FFF2-40B4-BE49-F238E27FC236}">
                <a16:creationId xmlns:a16="http://schemas.microsoft.com/office/drawing/2014/main" id="{9FB43AE5-EBBF-853E-44BC-B9D0C5A7705E}"/>
              </a:ext>
            </a:extLst>
          </p:cNvPr>
          <p:cNvSpPr txBox="1">
            <a:spLocks/>
          </p:cNvSpPr>
          <p:nvPr/>
        </p:nvSpPr>
        <p:spPr>
          <a:xfrm>
            <a:off x="891070" y="4315147"/>
            <a:ext cx="8877772" cy="236219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2000" b="1">
                <a:solidFill>
                  <a:schemeClr val="bg1"/>
                </a:solidFill>
                <a:latin typeface="Arial" panose="020B0604020202020204" pitchFamily="34" charset="0"/>
                <a:cs typeface="Arial" panose="020B0604020202020204" pitchFamily="34" charset="0"/>
              </a:rPr>
              <a:t>Recommended for: </a:t>
            </a:r>
            <a:r>
              <a:rPr lang="en-GB" sz="2000">
                <a:solidFill>
                  <a:schemeClr val="bg1"/>
                </a:solidFill>
                <a:latin typeface="Arial" panose="020B0604020202020204" pitchFamily="34" charset="0"/>
                <a:cs typeface="Arial" panose="020B0604020202020204" pitchFamily="34" charset="0"/>
              </a:rPr>
              <a:t>Key Stage 3 - 4</a:t>
            </a:r>
            <a:endParaRPr lang="en-GB">
              <a:solidFill>
                <a:schemeClr val="bg1"/>
              </a:solidFill>
              <a:latin typeface="Arial" panose="020B0604020202020204" pitchFamily="34" charset="0"/>
              <a:cs typeface="Arial" panose="020B0604020202020204" pitchFamily="34" charset="0"/>
            </a:endParaRPr>
          </a:p>
        </p:txBody>
      </p:sp>
      <p:pic>
        <p:nvPicPr>
          <p:cNvPr id="14" name="Picture 13" descr="A black and white sign with white text&#10;&#10;Description automatically generated">
            <a:extLst>
              <a:ext uri="{FF2B5EF4-FFF2-40B4-BE49-F238E27FC236}">
                <a16:creationId xmlns:a16="http://schemas.microsoft.com/office/drawing/2014/main" id="{206BBCA7-5AE9-2D8F-46FA-D98C041A066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61343" y="6261688"/>
            <a:ext cx="966641" cy="415656"/>
          </a:xfrm>
          <a:prstGeom prst="rect">
            <a:avLst/>
          </a:prstGeom>
        </p:spPr>
      </p:pic>
      <p:sp>
        <p:nvSpPr>
          <p:cNvPr id="3" name="Cloud 2">
            <a:extLst>
              <a:ext uri="{FF2B5EF4-FFF2-40B4-BE49-F238E27FC236}">
                <a16:creationId xmlns:a16="http://schemas.microsoft.com/office/drawing/2014/main" id="{9FC04AB2-49BA-CE30-E597-06563087203B}"/>
              </a:ext>
            </a:extLst>
          </p:cNvPr>
          <p:cNvSpPr/>
          <p:nvPr/>
        </p:nvSpPr>
        <p:spPr>
          <a:xfrm rot="207162">
            <a:off x="3453634" y="157738"/>
            <a:ext cx="3190040" cy="2295803"/>
          </a:xfrm>
          <a:prstGeom prst="cloud">
            <a:avLst/>
          </a:prstGeom>
          <a:solidFill>
            <a:schemeClr val="bg1">
              <a:alpha val="842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loud 3">
            <a:extLst>
              <a:ext uri="{FF2B5EF4-FFF2-40B4-BE49-F238E27FC236}">
                <a16:creationId xmlns:a16="http://schemas.microsoft.com/office/drawing/2014/main" id="{6EC626D0-7A1B-D99E-8C71-400ED6CAE749}"/>
              </a:ext>
            </a:extLst>
          </p:cNvPr>
          <p:cNvSpPr/>
          <p:nvPr/>
        </p:nvSpPr>
        <p:spPr>
          <a:xfrm rot="499568">
            <a:off x="5659563" y="243987"/>
            <a:ext cx="2877992" cy="2171531"/>
          </a:xfrm>
          <a:prstGeom prst="cloud">
            <a:avLst/>
          </a:prstGeom>
          <a:solidFill>
            <a:schemeClr val="bg1">
              <a:alpha val="842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5686237-305E-186D-BEAF-B71FD38DF55C}"/>
              </a:ext>
            </a:extLst>
          </p:cNvPr>
          <p:cNvSpPr>
            <a:spLocks noGrp="1"/>
          </p:cNvSpPr>
          <p:nvPr>
            <p:ph type="ctrTitle"/>
          </p:nvPr>
        </p:nvSpPr>
        <p:spPr>
          <a:xfrm>
            <a:off x="1477842" y="737421"/>
            <a:ext cx="8877772" cy="1242158"/>
          </a:xfrm>
        </p:spPr>
        <p:txBody>
          <a:bodyPr>
            <a:normAutofit fontScale="90000"/>
          </a:bodyPr>
          <a:lstStyle/>
          <a:p>
            <a:r>
              <a:rPr lang="en-GB" sz="2000" b="1">
                <a:solidFill>
                  <a:srgbClr val="00B0F0"/>
                </a:solidFill>
                <a:latin typeface="Arial Rounded MT Bold"/>
                <a:cs typeface="ADLaM Display"/>
              </a:rPr>
              <a:t>Part 1</a:t>
            </a:r>
            <a:br>
              <a:rPr lang="en-GB" b="1">
                <a:latin typeface="Arial Rounded MT Bold" panose="020F0704030504030204" pitchFamily="34" charset="77"/>
                <a:cs typeface="ADLaM Display" panose="020F0502020204030204" pitchFamily="34" charset="0"/>
              </a:rPr>
            </a:br>
            <a:r>
              <a:rPr lang="en-GB" sz="4800" b="1">
                <a:solidFill>
                  <a:srgbClr val="00B0F0"/>
                </a:solidFill>
                <a:latin typeface="Arial Rounded MT Bold"/>
                <a:cs typeface="ADLaM Display"/>
              </a:rPr>
              <a:t>Introduction </a:t>
            </a:r>
            <a:br>
              <a:rPr lang="en-GB" sz="4800" b="1">
                <a:latin typeface="Arial Rounded MT Bold" panose="020F0704030504030204" pitchFamily="34" charset="77"/>
                <a:cs typeface="ADLaM Display" panose="020F0502020204030204" pitchFamily="34" charset="0"/>
              </a:rPr>
            </a:br>
            <a:r>
              <a:rPr lang="en-GB" sz="4800" b="1">
                <a:solidFill>
                  <a:srgbClr val="00B0F0"/>
                </a:solidFill>
                <a:latin typeface="Arial Rounded MT Bold"/>
                <a:cs typeface="ADLaM Display"/>
              </a:rPr>
              <a:t>to Waste</a:t>
            </a:r>
            <a:endParaRPr lang="en-GB" b="1">
              <a:solidFill>
                <a:srgbClr val="00B0F0"/>
              </a:solidFill>
              <a:latin typeface="Arial Rounded MT Bold" panose="020F0704030504030204" pitchFamily="34" charset="77"/>
              <a:cs typeface="ADLaM Display" panose="020F0502020204030204" pitchFamily="34" charset="0"/>
            </a:endParaRPr>
          </a:p>
        </p:txBody>
      </p:sp>
      <p:pic>
        <p:nvPicPr>
          <p:cNvPr id="7" name="Picture 6" descr="A cartoon of a blue trash can&#10;&#10;Description automatically generated">
            <a:extLst>
              <a:ext uri="{FF2B5EF4-FFF2-40B4-BE49-F238E27FC236}">
                <a16:creationId xmlns:a16="http://schemas.microsoft.com/office/drawing/2014/main" id="{0B238485-3A66-7D08-BDEF-23A80C9657E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31681" y="1908059"/>
            <a:ext cx="2570094" cy="3607709"/>
          </a:xfrm>
          <a:prstGeom prst="rect">
            <a:avLst/>
          </a:prstGeom>
        </p:spPr>
      </p:pic>
    </p:spTree>
    <p:extLst>
      <p:ext uri="{BB962C8B-B14F-4D97-AF65-F5344CB8AC3E}">
        <p14:creationId xmlns:p14="http://schemas.microsoft.com/office/powerpoint/2010/main" val="3019401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dissolve">
                                      <p:cBhvr>
                                        <p:cTn id="10" dur="500"/>
                                        <p:tgtEl>
                                          <p:spTgt spid="4"/>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dissolve">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32" presetClass="emph" presetSubtype="0" fill="hold" nodeType="clickEffect">
                                  <p:stCondLst>
                                    <p:cond delay="0"/>
                                  </p:stCondLst>
                                  <p:childTnLst>
                                    <p:animRot by="120000">
                                      <p:cBhvr>
                                        <p:cTn id="17" dur="100" fill="hold">
                                          <p:stCondLst>
                                            <p:cond delay="0"/>
                                          </p:stCondLst>
                                        </p:cTn>
                                        <p:tgtEl>
                                          <p:spTgt spid="11"/>
                                        </p:tgtEl>
                                        <p:attrNameLst>
                                          <p:attrName>r</p:attrName>
                                        </p:attrNameLst>
                                      </p:cBhvr>
                                    </p:animRot>
                                    <p:animRot by="-240000">
                                      <p:cBhvr>
                                        <p:cTn id="18" dur="200" fill="hold">
                                          <p:stCondLst>
                                            <p:cond delay="200"/>
                                          </p:stCondLst>
                                        </p:cTn>
                                        <p:tgtEl>
                                          <p:spTgt spid="11"/>
                                        </p:tgtEl>
                                        <p:attrNameLst>
                                          <p:attrName>r</p:attrName>
                                        </p:attrNameLst>
                                      </p:cBhvr>
                                    </p:animRot>
                                    <p:animRot by="240000">
                                      <p:cBhvr>
                                        <p:cTn id="19" dur="200" fill="hold">
                                          <p:stCondLst>
                                            <p:cond delay="400"/>
                                          </p:stCondLst>
                                        </p:cTn>
                                        <p:tgtEl>
                                          <p:spTgt spid="11"/>
                                        </p:tgtEl>
                                        <p:attrNameLst>
                                          <p:attrName>r</p:attrName>
                                        </p:attrNameLst>
                                      </p:cBhvr>
                                    </p:animRot>
                                    <p:animRot by="-240000">
                                      <p:cBhvr>
                                        <p:cTn id="20" dur="200" fill="hold">
                                          <p:stCondLst>
                                            <p:cond delay="600"/>
                                          </p:stCondLst>
                                        </p:cTn>
                                        <p:tgtEl>
                                          <p:spTgt spid="11"/>
                                        </p:tgtEl>
                                        <p:attrNameLst>
                                          <p:attrName>r</p:attrName>
                                        </p:attrNameLst>
                                      </p:cBhvr>
                                    </p:animRot>
                                    <p:animRot by="120000">
                                      <p:cBhvr>
                                        <p:cTn id="21" dur="200" fill="hold">
                                          <p:stCondLst>
                                            <p:cond delay="800"/>
                                          </p:stCondLst>
                                        </p:cTn>
                                        <p:tgtEl>
                                          <p:spTgt spid="11"/>
                                        </p:tgtEl>
                                        <p:attrNameLst>
                                          <p:attrName>r</p:attrName>
                                        </p:attrNameLst>
                                      </p:cBhvr>
                                    </p:animRot>
                                  </p:childTnLst>
                                </p:cTn>
                              </p:par>
                              <p:par>
                                <p:cTn id="22" presetID="32" presetClass="emph" presetSubtype="0" fill="hold" nodeType="withEffect">
                                  <p:stCondLst>
                                    <p:cond delay="0"/>
                                  </p:stCondLst>
                                  <p:childTnLst>
                                    <p:animRot by="120000">
                                      <p:cBhvr>
                                        <p:cTn id="23" dur="100" fill="hold">
                                          <p:stCondLst>
                                            <p:cond delay="0"/>
                                          </p:stCondLst>
                                        </p:cTn>
                                        <p:tgtEl>
                                          <p:spTgt spid="7"/>
                                        </p:tgtEl>
                                        <p:attrNameLst>
                                          <p:attrName>r</p:attrName>
                                        </p:attrNameLst>
                                      </p:cBhvr>
                                    </p:animRot>
                                    <p:animRot by="-240000">
                                      <p:cBhvr>
                                        <p:cTn id="24" dur="200" fill="hold">
                                          <p:stCondLst>
                                            <p:cond delay="200"/>
                                          </p:stCondLst>
                                        </p:cTn>
                                        <p:tgtEl>
                                          <p:spTgt spid="7"/>
                                        </p:tgtEl>
                                        <p:attrNameLst>
                                          <p:attrName>r</p:attrName>
                                        </p:attrNameLst>
                                      </p:cBhvr>
                                    </p:animRot>
                                    <p:animRot by="240000">
                                      <p:cBhvr>
                                        <p:cTn id="25" dur="200" fill="hold">
                                          <p:stCondLst>
                                            <p:cond delay="400"/>
                                          </p:stCondLst>
                                        </p:cTn>
                                        <p:tgtEl>
                                          <p:spTgt spid="7"/>
                                        </p:tgtEl>
                                        <p:attrNameLst>
                                          <p:attrName>r</p:attrName>
                                        </p:attrNameLst>
                                      </p:cBhvr>
                                    </p:animRot>
                                    <p:animRot by="-240000">
                                      <p:cBhvr>
                                        <p:cTn id="26" dur="200" fill="hold">
                                          <p:stCondLst>
                                            <p:cond delay="600"/>
                                          </p:stCondLst>
                                        </p:cTn>
                                        <p:tgtEl>
                                          <p:spTgt spid="7"/>
                                        </p:tgtEl>
                                        <p:attrNameLst>
                                          <p:attrName>r</p:attrName>
                                        </p:attrNameLst>
                                      </p:cBhvr>
                                    </p:animRot>
                                    <p:animRot by="120000">
                                      <p:cBhvr>
                                        <p:cTn id="27" dur="200" fill="hold">
                                          <p:stCondLst>
                                            <p:cond delay="800"/>
                                          </p:stCondLst>
                                        </p:cTn>
                                        <p:tgtEl>
                                          <p:spTgt spid="7"/>
                                        </p:tgtEl>
                                        <p:attrNameLst>
                                          <p:attrName>r</p:attrName>
                                        </p:attrNameLst>
                                      </p:cBhvr>
                                    </p:animRot>
                                  </p:childTnLst>
                                </p:cTn>
                              </p:par>
                              <p:par>
                                <p:cTn id="28" presetID="32" presetClass="emph" presetSubtype="0" fill="hold" nodeType="withEffect">
                                  <p:stCondLst>
                                    <p:cond delay="0"/>
                                  </p:stCondLst>
                                  <p:childTnLst>
                                    <p:animRot by="120000">
                                      <p:cBhvr>
                                        <p:cTn id="29" dur="100" fill="hold">
                                          <p:stCondLst>
                                            <p:cond delay="0"/>
                                          </p:stCondLst>
                                        </p:cTn>
                                        <p:tgtEl>
                                          <p:spTgt spid="9"/>
                                        </p:tgtEl>
                                        <p:attrNameLst>
                                          <p:attrName>r</p:attrName>
                                        </p:attrNameLst>
                                      </p:cBhvr>
                                    </p:animRot>
                                    <p:animRot by="-240000">
                                      <p:cBhvr>
                                        <p:cTn id="30" dur="200" fill="hold">
                                          <p:stCondLst>
                                            <p:cond delay="200"/>
                                          </p:stCondLst>
                                        </p:cTn>
                                        <p:tgtEl>
                                          <p:spTgt spid="9"/>
                                        </p:tgtEl>
                                        <p:attrNameLst>
                                          <p:attrName>r</p:attrName>
                                        </p:attrNameLst>
                                      </p:cBhvr>
                                    </p:animRot>
                                    <p:animRot by="240000">
                                      <p:cBhvr>
                                        <p:cTn id="31" dur="200" fill="hold">
                                          <p:stCondLst>
                                            <p:cond delay="400"/>
                                          </p:stCondLst>
                                        </p:cTn>
                                        <p:tgtEl>
                                          <p:spTgt spid="9"/>
                                        </p:tgtEl>
                                        <p:attrNameLst>
                                          <p:attrName>r</p:attrName>
                                        </p:attrNameLst>
                                      </p:cBhvr>
                                    </p:animRot>
                                    <p:animRot by="-240000">
                                      <p:cBhvr>
                                        <p:cTn id="32" dur="200" fill="hold">
                                          <p:stCondLst>
                                            <p:cond delay="600"/>
                                          </p:stCondLst>
                                        </p:cTn>
                                        <p:tgtEl>
                                          <p:spTgt spid="9"/>
                                        </p:tgtEl>
                                        <p:attrNameLst>
                                          <p:attrName>r</p:attrName>
                                        </p:attrNameLst>
                                      </p:cBhvr>
                                    </p:animRot>
                                    <p:animRot by="120000">
                                      <p:cBhvr>
                                        <p:cTn id="33" dur="200" fill="hold">
                                          <p:stCondLst>
                                            <p:cond delay="800"/>
                                          </p:stCondLst>
                                        </p:cTn>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9FEB36-6BBA-BF9D-4B98-1A9E6549A533}"/>
            </a:ext>
          </a:extLst>
        </p:cNvPr>
        <p:cNvGrpSpPr/>
        <p:nvPr/>
      </p:nvGrpSpPr>
      <p:grpSpPr>
        <a:xfrm>
          <a:off x="0" y="0"/>
          <a:ext cx="0" cy="0"/>
          <a:chOff x="0" y="0"/>
          <a:chExt cx="0" cy="0"/>
        </a:xfrm>
      </p:grpSpPr>
      <p:pic>
        <p:nvPicPr>
          <p:cNvPr id="1026" name="Picture 2" descr="Why Controlling Landfill Methane Is Key to Slowing Climate Change |  Scientific American">
            <a:extLst>
              <a:ext uri="{FF2B5EF4-FFF2-40B4-BE49-F238E27FC236}">
                <a16:creationId xmlns:a16="http://schemas.microsoft.com/office/drawing/2014/main" id="{18C1A941-1D1E-1440-19FC-7427EFD917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3" name="Rounded Rectangle 12">
            <a:extLst>
              <a:ext uri="{FF2B5EF4-FFF2-40B4-BE49-F238E27FC236}">
                <a16:creationId xmlns:a16="http://schemas.microsoft.com/office/drawing/2014/main" id="{59F32F58-CBDF-5FAD-780B-EABCA46414CD}"/>
              </a:ext>
            </a:extLst>
          </p:cNvPr>
          <p:cNvSpPr/>
          <p:nvPr/>
        </p:nvSpPr>
        <p:spPr>
          <a:xfrm>
            <a:off x="0" y="0"/>
            <a:ext cx="5468829" cy="6857999"/>
          </a:xfrm>
          <a:prstGeom prst="roundRect">
            <a:avLst>
              <a:gd name="adj" fmla="val 0"/>
            </a:avLst>
          </a:prstGeom>
          <a:solidFill>
            <a:srgbClr val="AA7244"/>
          </a:solidFill>
          <a:ln>
            <a:noFill/>
          </a:ln>
          <a:effectLst>
            <a:outerShdw sx="1000" sy="1000" algn="ctr" rotWithShape="0">
              <a:schemeClr val="tx1">
                <a:lumMod val="75000"/>
                <a:lumOff val="2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E6626"/>
              </a:solidFill>
            </a:endParaRPr>
          </a:p>
        </p:txBody>
      </p:sp>
      <p:sp>
        <p:nvSpPr>
          <p:cNvPr id="3" name="Content Placeholder 2">
            <a:extLst>
              <a:ext uri="{FF2B5EF4-FFF2-40B4-BE49-F238E27FC236}">
                <a16:creationId xmlns:a16="http://schemas.microsoft.com/office/drawing/2014/main" id="{25BDD9D1-80DC-0C1A-C2A9-A29E5103B50E}"/>
              </a:ext>
            </a:extLst>
          </p:cNvPr>
          <p:cNvSpPr>
            <a:spLocks noGrp="1"/>
          </p:cNvSpPr>
          <p:nvPr>
            <p:ph idx="1"/>
          </p:nvPr>
        </p:nvSpPr>
        <p:spPr>
          <a:xfrm>
            <a:off x="641770" y="783367"/>
            <a:ext cx="10515600" cy="1673649"/>
          </a:xfrm>
        </p:spPr>
        <p:txBody>
          <a:bodyPr>
            <a:normAutofit/>
          </a:bodyPr>
          <a:lstStyle/>
          <a:p>
            <a:pPr marL="0" indent="0">
              <a:buNone/>
            </a:pPr>
            <a:r>
              <a:rPr lang="en-GB" sz="4400" b="1">
                <a:solidFill>
                  <a:schemeClr val="bg1"/>
                </a:solidFill>
                <a:latin typeface="Arial Rounded MT Bold" panose="020F0704030504030204" pitchFamily="34" charset="77"/>
              </a:rPr>
              <a:t>Landfill</a:t>
            </a:r>
            <a:endParaRPr lang="en-GB">
              <a:solidFill>
                <a:schemeClr val="bg1"/>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652CF11F-738A-5499-DEF7-A583CAB2C11F}"/>
              </a:ext>
            </a:extLst>
          </p:cNvPr>
          <p:cNvSpPr txBox="1"/>
          <p:nvPr/>
        </p:nvSpPr>
        <p:spPr>
          <a:xfrm>
            <a:off x="621631" y="1840927"/>
            <a:ext cx="4116624" cy="4093428"/>
          </a:xfrm>
          <a:prstGeom prst="rect">
            <a:avLst/>
          </a:prstGeom>
          <a:noFill/>
        </p:spPr>
        <p:txBody>
          <a:bodyPr wrap="square" lIns="91440" tIns="45720" rIns="91440" bIns="45720" anchor="t">
            <a:spAutoFit/>
          </a:bodyPr>
          <a:lstStyle/>
          <a:p>
            <a:r>
              <a:rPr lang="en-US" sz="2000" b="1">
                <a:solidFill>
                  <a:schemeClr val="bg1"/>
                </a:solidFill>
                <a:latin typeface="Arial"/>
                <a:cs typeface="Arial"/>
              </a:rPr>
              <a:t>Only 0.02% of waste from Hull goes to a landfill. However, when waste is dumped in landfills, it can take years to break down. </a:t>
            </a:r>
          </a:p>
          <a:p>
            <a:pPr marL="0" indent="0">
              <a:buNone/>
            </a:pPr>
            <a:endParaRPr lang="en-US" sz="2000">
              <a:solidFill>
                <a:schemeClr val="bg1"/>
              </a:solidFill>
              <a:latin typeface="Arial" panose="020B0604020202020204" pitchFamily="34" charset="0"/>
              <a:cs typeface="Arial" panose="020B0604020202020204" pitchFamily="34" charset="0"/>
            </a:endParaRPr>
          </a:p>
          <a:p>
            <a:pPr marL="0" indent="0">
              <a:buNone/>
            </a:pPr>
            <a:r>
              <a:rPr lang="en-US" sz="2000">
                <a:solidFill>
                  <a:schemeClr val="bg1"/>
                </a:solidFill>
                <a:latin typeface="Arial" panose="020B0604020202020204" pitchFamily="34" charset="0"/>
                <a:cs typeface="Arial" panose="020B0604020202020204" pitchFamily="34" charset="0"/>
              </a:rPr>
              <a:t>Some materials, like plastic, can take hundreds of years to decompose. </a:t>
            </a:r>
          </a:p>
          <a:p>
            <a:pPr marL="0" indent="0">
              <a:buNone/>
            </a:pPr>
            <a:endParaRPr lang="en-US" sz="2000">
              <a:solidFill>
                <a:schemeClr val="bg1"/>
              </a:solidFill>
              <a:latin typeface="Arial" panose="020B0604020202020204" pitchFamily="34" charset="0"/>
              <a:cs typeface="Arial" panose="020B0604020202020204" pitchFamily="34" charset="0"/>
            </a:endParaRPr>
          </a:p>
          <a:p>
            <a:pPr marL="0" indent="0">
              <a:buNone/>
            </a:pPr>
            <a:r>
              <a:rPr lang="en-US" sz="2000">
                <a:solidFill>
                  <a:schemeClr val="bg1"/>
                </a:solidFill>
                <a:latin typeface="Arial" panose="020B0604020202020204" pitchFamily="34" charset="0"/>
                <a:cs typeface="Arial" panose="020B0604020202020204" pitchFamily="34" charset="0"/>
              </a:rPr>
              <a:t>Landfills can also release harmful gases into the air and water, affecting wildlife and plants.</a:t>
            </a:r>
          </a:p>
        </p:txBody>
      </p:sp>
      <p:sp>
        <p:nvSpPr>
          <p:cNvPr id="16" name="Rounded Rectangle 15">
            <a:extLst>
              <a:ext uri="{FF2B5EF4-FFF2-40B4-BE49-F238E27FC236}">
                <a16:creationId xmlns:a16="http://schemas.microsoft.com/office/drawing/2014/main" id="{0FC9D0AB-516C-B346-2B42-2C0582BBF422}"/>
              </a:ext>
            </a:extLst>
          </p:cNvPr>
          <p:cNvSpPr/>
          <p:nvPr/>
        </p:nvSpPr>
        <p:spPr>
          <a:xfrm>
            <a:off x="5313525" y="1"/>
            <a:ext cx="438884" cy="6857999"/>
          </a:xfrm>
          <a:prstGeom prst="roundRect">
            <a:avLst>
              <a:gd name="adj" fmla="val 0"/>
            </a:avLst>
          </a:prstGeom>
          <a:solidFill>
            <a:schemeClr val="bg1"/>
          </a:solidFill>
          <a:ln>
            <a:noFill/>
          </a:ln>
          <a:effectLst>
            <a:outerShdw sx="1000" sy="1000" algn="ctr" rotWithShape="0">
              <a:schemeClr val="tx1">
                <a:lumMod val="75000"/>
                <a:lumOff val="2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E6626"/>
              </a:solidFill>
            </a:endParaRPr>
          </a:p>
        </p:txBody>
      </p:sp>
    </p:spTree>
    <p:extLst>
      <p:ext uri="{BB962C8B-B14F-4D97-AF65-F5344CB8AC3E}">
        <p14:creationId xmlns:p14="http://schemas.microsoft.com/office/powerpoint/2010/main" val="1519987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4">
                                            <p:txEl>
                                              <p:pRg st="0" end="0"/>
                                            </p:txEl>
                                          </p:spTgt>
                                        </p:tgtEl>
                                        <p:attrNameLst>
                                          <p:attrName>style.visibility</p:attrName>
                                        </p:attrNameLst>
                                      </p:cBhvr>
                                      <p:to>
                                        <p:strVal val="visible"/>
                                      </p:to>
                                    </p:set>
                                    <p:animEffect transition="in" filter="dissolve">
                                      <p:cBhvr>
                                        <p:cTn id="12" dur="500"/>
                                        <p:tgtEl>
                                          <p:spTgt spid="14">
                                            <p:txEl>
                                              <p:pRg st="0" end="0"/>
                                            </p:txEl>
                                          </p:spTgt>
                                        </p:tgtEl>
                                      </p:cBhvr>
                                    </p:animEffect>
                                  </p:childTnLst>
                                </p:cTn>
                              </p:par>
                              <p:par>
                                <p:cTn id="13" presetID="9" presetClass="entr" presetSubtype="0" fill="hold" nodeType="withEffect">
                                  <p:stCondLst>
                                    <p:cond delay="0"/>
                                  </p:stCondLst>
                                  <p:childTnLst>
                                    <p:set>
                                      <p:cBhvr>
                                        <p:cTn id="14" dur="1" fill="hold">
                                          <p:stCondLst>
                                            <p:cond delay="0"/>
                                          </p:stCondLst>
                                        </p:cTn>
                                        <p:tgtEl>
                                          <p:spTgt spid="14">
                                            <p:txEl>
                                              <p:pRg st="2" end="2"/>
                                            </p:txEl>
                                          </p:spTgt>
                                        </p:tgtEl>
                                        <p:attrNameLst>
                                          <p:attrName>style.visibility</p:attrName>
                                        </p:attrNameLst>
                                      </p:cBhvr>
                                      <p:to>
                                        <p:strVal val="visible"/>
                                      </p:to>
                                    </p:set>
                                    <p:animEffect transition="in" filter="dissolve">
                                      <p:cBhvr>
                                        <p:cTn id="15" dur="500"/>
                                        <p:tgtEl>
                                          <p:spTgt spid="14">
                                            <p:txEl>
                                              <p:pRg st="2" end="2"/>
                                            </p:txEl>
                                          </p:spTgt>
                                        </p:tgtEl>
                                      </p:cBhvr>
                                    </p:animEffect>
                                  </p:childTnLst>
                                </p:cTn>
                              </p:par>
                              <p:par>
                                <p:cTn id="16" presetID="9" presetClass="entr" presetSubtype="0" fill="hold" nodeType="withEffect">
                                  <p:stCondLst>
                                    <p:cond delay="0"/>
                                  </p:stCondLst>
                                  <p:childTnLst>
                                    <p:set>
                                      <p:cBhvr>
                                        <p:cTn id="17" dur="1" fill="hold">
                                          <p:stCondLst>
                                            <p:cond delay="0"/>
                                          </p:stCondLst>
                                        </p:cTn>
                                        <p:tgtEl>
                                          <p:spTgt spid="14">
                                            <p:txEl>
                                              <p:pRg st="4" end="4"/>
                                            </p:txEl>
                                          </p:spTgt>
                                        </p:tgtEl>
                                        <p:attrNameLst>
                                          <p:attrName>style.visibility</p:attrName>
                                        </p:attrNameLst>
                                      </p:cBhvr>
                                      <p:to>
                                        <p:strVal val="visible"/>
                                      </p:to>
                                    </p:set>
                                    <p:animEffect transition="in" filter="dissolve">
                                      <p:cBhvr>
                                        <p:cTn id="18" dur="500"/>
                                        <p:tgtEl>
                                          <p:spTgt spid="1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79FC04-DFBE-3B0F-1FA8-ED5795771C1C}"/>
            </a:ext>
          </a:extLst>
        </p:cNvPr>
        <p:cNvGrpSpPr/>
        <p:nvPr/>
      </p:nvGrpSpPr>
      <p:grpSpPr>
        <a:xfrm>
          <a:off x="0" y="0"/>
          <a:ext cx="0" cy="0"/>
          <a:chOff x="0" y="0"/>
          <a:chExt cx="0" cy="0"/>
        </a:xfrm>
      </p:grpSpPr>
      <p:pic>
        <p:nvPicPr>
          <p:cNvPr id="4102" name="Picture 6" descr="Why Macroplastics Should Be Considered Water Pollutants - The Great Bubble  Barrier®">
            <a:extLst>
              <a:ext uri="{FF2B5EF4-FFF2-40B4-BE49-F238E27FC236}">
                <a16:creationId xmlns:a16="http://schemas.microsoft.com/office/drawing/2014/main" id="{4E2E25F4-5B8D-E47A-F8FC-B64D9142E2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975850" cy="6858000"/>
          </a:xfrm>
          <a:prstGeom prst="rect">
            <a:avLst/>
          </a:prstGeom>
          <a:noFill/>
          <a:extLst>
            <a:ext uri="{909E8E84-426E-40DD-AFC4-6F175D3DCCD1}">
              <a14:hiddenFill xmlns:a14="http://schemas.microsoft.com/office/drawing/2010/main">
                <a:solidFill>
                  <a:srgbClr val="FFFFFF"/>
                </a:solidFill>
              </a14:hiddenFill>
            </a:ext>
          </a:extLst>
        </p:spPr>
      </p:pic>
      <p:sp>
        <p:nvSpPr>
          <p:cNvPr id="13" name="Rounded Rectangle 12">
            <a:extLst>
              <a:ext uri="{FF2B5EF4-FFF2-40B4-BE49-F238E27FC236}">
                <a16:creationId xmlns:a16="http://schemas.microsoft.com/office/drawing/2014/main" id="{87D82C19-55C7-FBD3-E612-3153F1899B19}"/>
              </a:ext>
            </a:extLst>
          </p:cNvPr>
          <p:cNvSpPr/>
          <p:nvPr/>
        </p:nvSpPr>
        <p:spPr>
          <a:xfrm>
            <a:off x="6939299" y="0"/>
            <a:ext cx="5252701" cy="6857999"/>
          </a:xfrm>
          <a:prstGeom prst="roundRect">
            <a:avLst>
              <a:gd name="adj" fmla="val 0"/>
            </a:avLst>
          </a:prstGeom>
          <a:solidFill>
            <a:schemeClr val="accent1">
              <a:lumMod val="60000"/>
              <a:lumOff val="40000"/>
            </a:schemeClr>
          </a:solidFill>
          <a:ln>
            <a:noFill/>
          </a:ln>
          <a:effectLst>
            <a:outerShdw sx="1000" sy="1000" algn="ctr" rotWithShape="0">
              <a:schemeClr val="tx1">
                <a:lumMod val="75000"/>
                <a:lumOff val="2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E6626"/>
              </a:solidFill>
            </a:endParaRPr>
          </a:p>
        </p:txBody>
      </p:sp>
      <p:sp>
        <p:nvSpPr>
          <p:cNvPr id="3" name="Content Placeholder 2">
            <a:extLst>
              <a:ext uri="{FF2B5EF4-FFF2-40B4-BE49-F238E27FC236}">
                <a16:creationId xmlns:a16="http://schemas.microsoft.com/office/drawing/2014/main" id="{FB46F034-188B-ED4E-3BE6-40B74FC62E72}"/>
              </a:ext>
            </a:extLst>
          </p:cNvPr>
          <p:cNvSpPr>
            <a:spLocks noGrp="1"/>
          </p:cNvSpPr>
          <p:nvPr>
            <p:ph idx="1"/>
          </p:nvPr>
        </p:nvSpPr>
        <p:spPr>
          <a:xfrm>
            <a:off x="7630947" y="1381884"/>
            <a:ext cx="10515600" cy="1673649"/>
          </a:xfrm>
        </p:spPr>
        <p:txBody>
          <a:bodyPr>
            <a:normAutofit/>
          </a:bodyPr>
          <a:lstStyle/>
          <a:p>
            <a:pPr marL="0" indent="0">
              <a:buNone/>
            </a:pPr>
            <a:r>
              <a:rPr lang="en-GB" sz="4400" b="1">
                <a:solidFill>
                  <a:schemeClr val="bg1"/>
                </a:solidFill>
                <a:latin typeface="Arial Rounded MT Bold" panose="020F0704030504030204" pitchFamily="34" charset="77"/>
              </a:rPr>
              <a:t>Pollution</a:t>
            </a:r>
            <a:endParaRPr lang="en-GB">
              <a:solidFill>
                <a:schemeClr val="bg1"/>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9A016EBF-CF9F-62B4-F07F-98F6A2C44107}"/>
              </a:ext>
            </a:extLst>
          </p:cNvPr>
          <p:cNvSpPr txBox="1"/>
          <p:nvPr/>
        </p:nvSpPr>
        <p:spPr>
          <a:xfrm>
            <a:off x="7610808" y="2439444"/>
            <a:ext cx="4116624" cy="2862322"/>
          </a:xfrm>
          <a:prstGeom prst="rect">
            <a:avLst/>
          </a:prstGeom>
          <a:noFill/>
        </p:spPr>
        <p:txBody>
          <a:bodyPr wrap="square" lIns="91440" tIns="45720" rIns="91440" bIns="45720" anchor="t">
            <a:spAutoFit/>
          </a:bodyPr>
          <a:lstStyle/>
          <a:p>
            <a:pPr marL="0" indent="0">
              <a:buNone/>
            </a:pPr>
            <a:r>
              <a:rPr lang="en-US" sz="2000" b="1">
                <a:solidFill>
                  <a:schemeClr val="bg1"/>
                </a:solidFill>
                <a:latin typeface="Arial"/>
                <a:cs typeface="Arial"/>
              </a:rPr>
              <a:t>If waste is left on the streets or thrown into rivers and oceans, it pollutes the land and water, again harming animals and plants. </a:t>
            </a:r>
          </a:p>
          <a:p>
            <a:pPr marL="0" indent="0">
              <a:buNone/>
            </a:pPr>
            <a:endParaRPr lang="en-US" sz="2000">
              <a:solidFill>
                <a:schemeClr val="bg1"/>
              </a:solidFill>
              <a:latin typeface="Arial" panose="020B0604020202020204" pitchFamily="34" charset="0"/>
              <a:cs typeface="Arial" panose="020B0604020202020204" pitchFamily="34" charset="0"/>
            </a:endParaRPr>
          </a:p>
          <a:p>
            <a:pPr marL="0" indent="0">
              <a:buNone/>
            </a:pPr>
            <a:r>
              <a:rPr lang="en-US" sz="2000">
                <a:solidFill>
                  <a:schemeClr val="bg1"/>
                </a:solidFill>
                <a:latin typeface="Arial" panose="020B0604020202020204" pitchFamily="34" charset="0"/>
                <a:cs typeface="Arial" panose="020B0604020202020204" pitchFamily="34" charset="0"/>
              </a:rPr>
              <a:t>This can lead to serious problems like poisoning animals or making water unsafe to drink.</a:t>
            </a:r>
          </a:p>
        </p:txBody>
      </p:sp>
      <p:sp>
        <p:nvSpPr>
          <p:cNvPr id="16" name="Rounded Rectangle 15">
            <a:extLst>
              <a:ext uri="{FF2B5EF4-FFF2-40B4-BE49-F238E27FC236}">
                <a16:creationId xmlns:a16="http://schemas.microsoft.com/office/drawing/2014/main" id="{46C42EF8-C07E-368B-F524-3B2CF8A91BA7}"/>
              </a:ext>
            </a:extLst>
          </p:cNvPr>
          <p:cNvSpPr/>
          <p:nvPr/>
        </p:nvSpPr>
        <p:spPr>
          <a:xfrm>
            <a:off x="6500415" y="-1"/>
            <a:ext cx="438884" cy="6857999"/>
          </a:xfrm>
          <a:prstGeom prst="roundRect">
            <a:avLst>
              <a:gd name="adj" fmla="val 0"/>
            </a:avLst>
          </a:prstGeom>
          <a:solidFill>
            <a:schemeClr val="bg1"/>
          </a:solidFill>
          <a:ln>
            <a:noFill/>
          </a:ln>
          <a:effectLst>
            <a:outerShdw sx="1000" sy="1000" algn="ctr" rotWithShape="0">
              <a:schemeClr val="tx1">
                <a:lumMod val="75000"/>
                <a:lumOff val="2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E6626"/>
              </a:solidFill>
            </a:endParaRPr>
          </a:p>
        </p:txBody>
      </p:sp>
    </p:spTree>
    <p:extLst>
      <p:ext uri="{BB962C8B-B14F-4D97-AF65-F5344CB8AC3E}">
        <p14:creationId xmlns:p14="http://schemas.microsoft.com/office/powerpoint/2010/main" val="191300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dissolve">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F5C747C-D1C9-8FD9-6DEF-A4ED10CD51A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0" name="Rounded Rectangle 9">
            <a:extLst>
              <a:ext uri="{FF2B5EF4-FFF2-40B4-BE49-F238E27FC236}">
                <a16:creationId xmlns:a16="http://schemas.microsoft.com/office/drawing/2014/main" id="{6F5CE86D-B6FD-259D-4FA4-71F4391829B6}"/>
              </a:ext>
            </a:extLst>
          </p:cNvPr>
          <p:cNvSpPr/>
          <p:nvPr/>
        </p:nvSpPr>
        <p:spPr>
          <a:xfrm>
            <a:off x="612731" y="2603715"/>
            <a:ext cx="5483269" cy="3605454"/>
          </a:xfrm>
          <a:prstGeom prst="roundRect">
            <a:avLst>
              <a:gd name="adj" fmla="val 9154"/>
            </a:avLst>
          </a:prstGeom>
          <a:solidFill>
            <a:schemeClr val="bg1"/>
          </a:solidFill>
          <a:ln>
            <a:noFill/>
          </a:ln>
          <a:effectLst>
            <a:outerShdw blurRad="411783" dist="50800" dir="5400000" algn="ctr" rotWithShape="0">
              <a:schemeClr val="tx1">
                <a:lumMod val="75000"/>
                <a:lumOff val="2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E6626"/>
              </a:solidFill>
            </a:endParaRPr>
          </a:p>
        </p:txBody>
      </p:sp>
      <p:sp>
        <p:nvSpPr>
          <p:cNvPr id="3" name="Content Placeholder 2">
            <a:extLst>
              <a:ext uri="{FF2B5EF4-FFF2-40B4-BE49-F238E27FC236}">
                <a16:creationId xmlns:a16="http://schemas.microsoft.com/office/drawing/2014/main" id="{607D2361-C4F1-8A8E-BE24-F840383CE02B}"/>
              </a:ext>
            </a:extLst>
          </p:cNvPr>
          <p:cNvSpPr>
            <a:spLocks noGrp="1"/>
          </p:cNvSpPr>
          <p:nvPr>
            <p:ph idx="1"/>
          </p:nvPr>
        </p:nvSpPr>
        <p:spPr>
          <a:xfrm>
            <a:off x="889260" y="2872836"/>
            <a:ext cx="4834180" cy="3605453"/>
          </a:xfrm>
        </p:spPr>
        <p:txBody>
          <a:bodyPr>
            <a:normAutofit/>
          </a:bodyPr>
          <a:lstStyle/>
          <a:p>
            <a:pPr marL="0" indent="0">
              <a:buNone/>
            </a:pPr>
            <a:r>
              <a:rPr lang="en-US" sz="2400" b="1">
                <a:solidFill>
                  <a:srgbClr val="52BFFD"/>
                </a:solidFill>
                <a:latin typeface="Arial" panose="020B0604020202020204" pitchFamily="34" charset="0"/>
                <a:cs typeface="Arial" panose="020B0604020202020204" pitchFamily="34" charset="0"/>
              </a:rPr>
              <a:t>For example:</a:t>
            </a:r>
            <a:endParaRPr lang="en-US" sz="2000" b="1">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3D40F211-E78C-F32E-150A-BD6DB4F4E2CA}"/>
              </a:ext>
            </a:extLst>
          </p:cNvPr>
          <p:cNvSpPr txBox="1"/>
          <p:nvPr/>
        </p:nvSpPr>
        <p:spPr>
          <a:xfrm>
            <a:off x="1966347" y="660783"/>
            <a:ext cx="7846017" cy="1384995"/>
          </a:xfrm>
          <a:prstGeom prst="rect">
            <a:avLst/>
          </a:prstGeom>
          <a:noFill/>
          <a:effectLst>
            <a:outerShdw blurRad="261200" dist="50800" dir="5400000" algn="ctr" rotWithShape="0">
              <a:srgbClr val="000000">
                <a:alpha val="28000"/>
              </a:srgbClr>
            </a:outerShdw>
          </a:effectLst>
        </p:spPr>
        <p:txBody>
          <a:bodyPr wrap="square">
            <a:spAutoFit/>
          </a:bodyPr>
          <a:lstStyle/>
          <a:p>
            <a:pPr marL="0" indent="0" algn="ctr">
              <a:buNone/>
            </a:pPr>
            <a:r>
              <a:rPr lang="en-US" sz="2800" b="1">
                <a:solidFill>
                  <a:schemeClr val="bg1"/>
                </a:solidFill>
                <a:latin typeface="Arial" panose="020B0604020202020204" pitchFamily="34" charset="0"/>
                <a:cs typeface="Arial" panose="020B0604020202020204" pitchFamily="34" charset="0"/>
              </a:rPr>
              <a:t>Waste, such as plastic, takes a long time (years!) to break down and can hurt animals, the environment, and even ourselves.</a:t>
            </a:r>
          </a:p>
        </p:txBody>
      </p:sp>
      <p:sp>
        <p:nvSpPr>
          <p:cNvPr id="12" name="TextBox 11">
            <a:extLst>
              <a:ext uri="{FF2B5EF4-FFF2-40B4-BE49-F238E27FC236}">
                <a16:creationId xmlns:a16="http://schemas.microsoft.com/office/drawing/2014/main" id="{5BAB8D7C-EBF4-F324-52FF-DAE3440C7CEF}"/>
              </a:ext>
            </a:extLst>
          </p:cNvPr>
          <p:cNvSpPr txBox="1"/>
          <p:nvPr/>
        </p:nvSpPr>
        <p:spPr>
          <a:xfrm>
            <a:off x="889259" y="3181249"/>
            <a:ext cx="5000097" cy="2723823"/>
          </a:xfrm>
          <a:prstGeom prst="rect">
            <a:avLst/>
          </a:prstGeom>
          <a:noFill/>
        </p:spPr>
        <p:txBody>
          <a:bodyPr wrap="square">
            <a:spAutoFit/>
          </a:bodyPr>
          <a:lstStyle/>
          <a:p>
            <a:endParaRPr lang="en-US" sz="1900">
              <a:solidFill>
                <a:srgbClr val="52BFFD"/>
              </a:solidFill>
              <a:latin typeface="Arial Rounded MT Bold" panose="020F0704030504030204" pitchFamily="34" charset="77"/>
              <a:cs typeface="Arial" panose="020B0604020202020204" pitchFamily="34" charset="0"/>
            </a:endParaRPr>
          </a:p>
          <a:p>
            <a:r>
              <a:rPr lang="en-US" sz="1900">
                <a:latin typeface="Arial" panose="020B0604020202020204" pitchFamily="34" charset="0"/>
                <a:cs typeface="Arial" panose="020B0604020202020204" pitchFamily="34" charset="0"/>
              </a:rPr>
              <a:t>Animals might get trapped in or eat plastic. </a:t>
            </a:r>
          </a:p>
          <a:p>
            <a:endParaRPr lang="en-US" sz="1900">
              <a:latin typeface="Arial" panose="020B0604020202020204" pitchFamily="34" charset="0"/>
              <a:cs typeface="Arial" panose="020B0604020202020204" pitchFamily="34" charset="0"/>
            </a:endParaRPr>
          </a:p>
          <a:p>
            <a:r>
              <a:rPr lang="en-US" sz="1900">
                <a:latin typeface="Arial" panose="020B0604020202020204" pitchFamily="34" charset="0"/>
                <a:cs typeface="Arial" panose="020B0604020202020204" pitchFamily="34" charset="0"/>
              </a:rPr>
              <a:t>Waste that isn’t recycled releases harmful gases into the air, like carbon dioxide, which contributes to climate change and can lead to extreme weather, rising sea levels, and other problems that affect our health and safety.</a:t>
            </a:r>
          </a:p>
        </p:txBody>
      </p:sp>
    </p:spTree>
    <p:extLst>
      <p:ext uri="{BB962C8B-B14F-4D97-AF65-F5344CB8AC3E}">
        <p14:creationId xmlns:p14="http://schemas.microsoft.com/office/powerpoint/2010/main" val="3988556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dissolv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dissolve">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 grpId="0" build="p"/>
      <p:bldP spid="9"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F3FA4B-0B59-9997-F70A-421093A82517}"/>
            </a:ext>
          </a:extLst>
        </p:cNvPr>
        <p:cNvGrpSpPr/>
        <p:nvPr/>
      </p:nvGrpSpPr>
      <p:grpSpPr>
        <a:xfrm>
          <a:off x="0" y="0"/>
          <a:ext cx="0" cy="0"/>
          <a:chOff x="0" y="0"/>
          <a:chExt cx="0" cy="0"/>
        </a:xfrm>
      </p:grpSpPr>
      <p:pic>
        <p:nvPicPr>
          <p:cNvPr id="28" name="Picture 27">
            <a:extLst>
              <a:ext uri="{FF2B5EF4-FFF2-40B4-BE49-F238E27FC236}">
                <a16:creationId xmlns:a16="http://schemas.microsoft.com/office/drawing/2014/main" id="{A6286D52-05C3-E8D5-58ED-B8BFD860A1F0}"/>
              </a:ext>
            </a:extLst>
          </p:cNvPr>
          <p:cNvPicPr>
            <a:picLocks noChangeAspect="1"/>
          </p:cNvPicPr>
          <p:nvPr/>
        </p:nvPicPr>
        <p:blipFill>
          <a:blip r:embed="rId3">
            <a:extLst>
              <a:ext uri="{28A0092B-C50C-407E-A947-70E740481C1C}">
                <a14:useLocalDpi xmlns:a14="http://schemas.microsoft.com/office/drawing/2010/main" val="0"/>
              </a:ext>
            </a:extLst>
          </a:blip>
          <a:srcRect r="2" b="2"/>
          <a:stretch/>
        </p:blipFill>
        <p:spPr>
          <a:xfrm>
            <a:off x="1" y="0"/>
            <a:ext cx="12192000" cy="6858000"/>
          </a:xfrm>
          <a:prstGeom prst="rect">
            <a:avLst/>
          </a:prstGeom>
        </p:spPr>
      </p:pic>
      <p:pic>
        <p:nvPicPr>
          <p:cNvPr id="30" name="Picture 29" descr="A cartoon of a blue trash can&#10;&#10;Description automatically generated">
            <a:extLst>
              <a:ext uri="{FF2B5EF4-FFF2-40B4-BE49-F238E27FC236}">
                <a16:creationId xmlns:a16="http://schemas.microsoft.com/office/drawing/2014/main" id="{1DE651D0-F46C-C0F5-A068-A05F896C370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15704" y="1489999"/>
            <a:ext cx="2881487" cy="4044820"/>
          </a:xfrm>
          <a:prstGeom prst="rect">
            <a:avLst/>
          </a:prstGeom>
        </p:spPr>
      </p:pic>
      <p:pic>
        <p:nvPicPr>
          <p:cNvPr id="31" name="Picture 30" descr="A cartoon of a trash can&#10;&#10;Description automatically generated">
            <a:extLst>
              <a:ext uri="{FF2B5EF4-FFF2-40B4-BE49-F238E27FC236}">
                <a16:creationId xmlns:a16="http://schemas.microsoft.com/office/drawing/2014/main" id="{1F4AA343-CF7D-FF64-E510-95B22ACE12B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48753" y="1658871"/>
            <a:ext cx="2881487" cy="3856897"/>
          </a:xfrm>
          <a:prstGeom prst="rect">
            <a:avLst/>
          </a:prstGeom>
        </p:spPr>
      </p:pic>
      <p:sp>
        <p:nvSpPr>
          <p:cNvPr id="6" name="Rounded Rectangle 5">
            <a:extLst>
              <a:ext uri="{FF2B5EF4-FFF2-40B4-BE49-F238E27FC236}">
                <a16:creationId xmlns:a16="http://schemas.microsoft.com/office/drawing/2014/main" id="{88BA9561-A4D6-4132-979D-9F495F4DC00B}"/>
              </a:ext>
            </a:extLst>
          </p:cNvPr>
          <p:cNvSpPr/>
          <p:nvPr/>
        </p:nvSpPr>
        <p:spPr>
          <a:xfrm>
            <a:off x="425429" y="-842683"/>
            <a:ext cx="2932368" cy="8552329"/>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itle 1">
            <a:extLst>
              <a:ext uri="{FF2B5EF4-FFF2-40B4-BE49-F238E27FC236}">
                <a16:creationId xmlns:a16="http://schemas.microsoft.com/office/drawing/2014/main" id="{80F35127-ADB4-7E45-FB7B-BD3589D14DDF}"/>
              </a:ext>
            </a:extLst>
          </p:cNvPr>
          <p:cNvSpPr txBox="1">
            <a:spLocks/>
          </p:cNvSpPr>
          <p:nvPr/>
        </p:nvSpPr>
        <p:spPr>
          <a:xfrm>
            <a:off x="847924" y="824735"/>
            <a:ext cx="2174558" cy="168910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b="1">
                <a:solidFill>
                  <a:srgbClr val="7DB552"/>
                </a:solidFill>
                <a:latin typeface="Arial Rounded MT Bold"/>
                <a:cs typeface="ADLaM Display"/>
              </a:rPr>
              <a:t>Let’s recap…</a:t>
            </a:r>
            <a:endParaRPr lang="en-GB" sz="6600" b="1">
              <a:solidFill>
                <a:srgbClr val="7DB552"/>
              </a:solidFill>
              <a:latin typeface="Arial Rounded MT Bold"/>
              <a:cs typeface="ADLaM Display"/>
            </a:endParaRPr>
          </a:p>
        </p:txBody>
      </p:sp>
      <p:sp>
        <p:nvSpPr>
          <p:cNvPr id="15" name="TextBox 14">
            <a:extLst>
              <a:ext uri="{FF2B5EF4-FFF2-40B4-BE49-F238E27FC236}">
                <a16:creationId xmlns:a16="http://schemas.microsoft.com/office/drawing/2014/main" id="{0D3DD782-F18D-D5C4-BCA3-6259360DA4B5}"/>
              </a:ext>
            </a:extLst>
          </p:cNvPr>
          <p:cNvSpPr txBox="1"/>
          <p:nvPr/>
        </p:nvSpPr>
        <p:spPr>
          <a:xfrm>
            <a:off x="882295" y="2672497"/>
            <a:ext cx="2165968" cy="2862322"/>
          </a:xfrm>
          <a:prstGeom prst="rect">
            <a:avLst/>
          </a:prstGeom>
          <a:noFill/>
        </p:spPr>
        <p:txBody>
          <a:bodyPr wrap="square" lIns="91440" tIns="45720" rIns="91440" bIns="45720" anchor="t">
            <a:spAutoFit/>
          </a:bodyPr>
          <a:lstStyle/>
          <a:p>
            <a:r>
              <a:rPr lang="en-GB" sz="2000">
                <a:latin typeface="Arial" panose="020B0604020202020204" pitchFamily="34" charset="0"/>
                <a:cs typeface="Arial" panose="020B0604020202020204" pitchFamily="34" charset="0"/>
              </a:rPr>
              <a:t>There are 3 different types of bins. </a:t>
            </a:r>
          </a:p>
          <a:p>
            <a:endParaRPr lang="en-GB" sz="2000">
              <a:latin typeface="Arial" panose="020B0604020202020204" pitchFamily="34" charset="0"/>
              <a:cs typeface="Arial" panose="020B0604020202020204" pitchFamily="34" charset="0"/>
            </a:endParaRPr>
          </a:p>
          <a:p>
            <a:r>
              <a:rPr lang="en-GB" sz="2000">
                <a:latin typeface="Arial"/>
                <a:cs typeface="Arial"/>
              </a:rPr>
              <a:t>These are </a:t>
            </a:r>
            <a:r>
              <a:rPr lang="en-GB" sz="2000" b="1">
                <a:latin typeface="Arial"/>
                <a:cs typeface="Arial"/>
              </a:rPr>
              <a:t>recyclable</a:t>
            </a:r>
            <a:r>
              <a:rPr lang="en-GB" sz="2000">
                <a:latin typeface="Arial"/>
                <a:cs typeface="Arial"/>
              </a:rPr>
              <a:t>, </a:t>
            </a:r>
            <a:r>
              <a:rPr lang="en-GB" sz="2000" b="1">
                <a:latin typeface="Arial"/>
                <a:cs typeface="Arial"/>
              </a:rPr>
              <a:t>compostable</a:t>
            </a:r>
            <a:r>
              <a:rPr lang="en-GB" sz="2000">
                <a:latin typeface="Arial"/>
                <a:cs typeface="Arial"/>
              </a:rPr>
              <a:t> and </a:t>
            </a:r>
            <a:r>
              <a:rPr lang="en-GB" sz="2000" b="1">
                <a:latin typeface="Arial"/>
                <a:cs typeface="Arial"/>
              </a:rPr>
              <a:t>non-recyclable</a:t>
            </a:r>
            <a:r>
              <a:rPr lang="en-GB" sz="2000">
                <a:latin typeface="Arial"/>
                <a:cs typeface="Arial"/>
              </a:rPr>
              <a:t>. </a:t>
            </a:r>
          </a:p>
        </p:txBody>
      </p:sp>
      <p:pic>
        <p:nvPicPr>
          <p:cNvPr id="32" name="Picture 31" descr="A cartoon of a trash can&#10;&#10;Description automatically generated">
            <a:extLst>
              <a:ext uri="{FF2B5EF4-FFF2-40B4-BE49-F238E27FC236}">
                <a16:creationId xmlns:a16="http://schemas.microsoft.com/office/drawing/2014/main" id="{D038CBD2-FF30-4945-8914-AD7448AD6CC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81618" y="868956"/>
            <a:ext cx="3784479" cy="5034235"/>
          </a:xfrm>
          <a:prstGeom prst="rect">
            <a:avLst/>
          </a:prstGeom>
        </p:spPr>
      </p:pic>
    </p:spTree>
    <p:extLst>
      <p:ext uri="{BB962C8B-B14F-4D97-AF65-F5344CB8AC3E}">
        <p14:creationId xmlns:p14="http://schemas.microsoft.com/office/powerpoint/2010/main" val="212450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dissolve">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dissolv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nodeType="clickEffect">
                                  <p:stCondLst>
                                    <p:cond delay="0"/>
                                  </p:stCondLst>
                                  <p:childTnLst>
                                    <p:animEffect transition="out" filter="fade">
                                      <p:cBhvr>
                                        <p:cTn id="16" dur="500" tmFilter="0, 0; .2, .5; .8, .5; 1, 0"/>
                                        <p:tgtEl>
                                          <p:spTgt spid="32"/>
                                        </p:tgtEl>
                                      </p:cBhvr>
                                    </p:animEffect>
                                    <p:animScale>
                                      <p:cBhvr>
                                        <p:cTn id="17" dur="250" autoRev="1" fill="hold"/>
                                        <p:tgtEl>
                                          <p:spTgt spid="32"/>
                                        </p:tgtEl>
                                      </p:cBhvr>
                                      <p:by x="105000" y="105000"/>
                                    </p:animScale>
                                  </p:childTnLst>
                                </p:cTn>
                              </p:par>
                              <p:par>
                                <p:cTn id="18" presetID="1" presetClass="entr" presetSubtype="0" fill="hold" nodeType="withEffect">
                                  <p:stCondLst>
                                    <p:cond delay="0"/>
                                  </p:stCondLst>
                                  <p:childTnLst>
                                    <p:set>
                                      <p:cBhvr>
                                        <p:cTn id="19" dur="1" fill="hold">
                                          <p:stCondLst>
                                            <p:cond delay="0"/>
                                          </p:stCondLst>
                                        </p:cTn>
                                        <p:tgtEl>
                                          <p:spTgt spid="32"/>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26" presetClass="emph" presetSubtype="0" fill="hold" nodeType="clickEffect">
                                  <p:stCondLst>
                                    <p:cond delay="0"/>
                                  </p:stCondLst>
                                  <p:childTnLst>
                                    <p:animEffect transition="out" filter="fade">
                                      <p:cBhvr>
                                        <p:cTn id="23" dur="500" tmFilter="0, 0; .2, .5; .8, .5; 1, 0"/>
                                        <p:tgtEl>
                                          <p:spTgt spid="30"/>
                                        </p:tgtEl>
                                      </p:cBhvr>
                                    </p:animEffect>
                                    <p:animScale>
                                      <p:cBhvr>
                                        <p:cTn id="24" dur="250" autoRev="1" fill="hold"/>
                                        <p:tgtEl>
                                          <p:spTgt spid="30"/>
                                        </p:tgtEl>
                                      </p:cBhvr>
                                      <p:by x="105000" y="105000"/>
                                    </p:animScale>
                                  </p:childTnLst>
                                </p:cTn>
                              </p:par>
                            </p:childTnLst>
                          </p:cTn>
                        </p:par>
                        <p:par>
                          <p:cTn id="25" fill="hold">
                            <p:stCondLst>
                              <p:cond delay="500"/>
                            </p:stCondLst>
                            <p:childTnLst>
                              <p:par>
                                <p:cTn id="26" presetID="1" presetClass="entr" presetSubtype="0" fill="hold" nodeType="afterEffect">
                                  <p:stCondLst>
                                    <p:cond delay="0"/>
                                  </p:stCondLst>
                                  <p:childTnLst>
                                    <p:set>
                                      <p:cBhvr>
                                        <p:cTn id="27" dur="1" fill="hold">
                                          <p:stCondLst>
                                            <p:cond delay="0"/>
                                          </p:stCondLst>
                                        </p:cTn>
                                        <p:tgtEl>
                                          <p:spTgt spid="30"/>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26" presetClass="emph" presetSubtype="0" fill="hold" nodeType="clickEffect">
                                  <p:stCondLst>
                                    <p:cond delay="0"/>
                                  </p:stCondLst>
                                  <p:childTnLst>
                                    <p:animEffect transition="out" filter="fade">
                                      <p:cBhvr>
                                        <p:cTn id="31" dur="500" tmFilter="0, 0; .2, .5; .8, .5; 1, 0"/>
                                        <p:tgtEl>
                                          <p:spTgt spid="31"/>
                                        </p:tgtEl>
                                      </p:cBhvr>
                                    </p:animEffect>
                                    <p:animScale>
                                      <p:cBhvr>
                                        <p:cTn id="32" dur="250" autoRev="1" fill="hold"/>
                                        <p:tgtEl>
                                          <p:spTgt spid="31"/>
                                        </p:tgtEl>
                                      </p:cBhvr>
                                      <p:by x="105000" y="105000"/>
                                    </p:animScale>
                                  </p:childTnLst>
                                </p:cTn>
                              </p:par>
                              <p:par>
                                <p:cTn id="33" presetID="1" presetClass="entr" presetSubtype="0" fill="hold" nodeType="withEffect">
                                  <p:stCondLst>
                                    <p:cond delay="0"/>
                                  </p:stCondLst>
                                  <p:childTnLst>
                                    <p:set>
                                      <p:cBhvr>
                                        <p:cTn id="34"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F403B1-2B90-6D41-A836-F9697C71A49C}"/>
            </a:ext>
          </a:extLst>
        </p:cNvPr>
        <p:cNvGrpSpPr/>
        <p:nvPr/>
      </p:nvGrpSpPr>
      <p:grpSpPr>
        <a:xfrm>
          <a:off x="0" y="0"/>
          <a:ext cx="0" cy="0"/>
          <a:chOff x="0" y="0"/>
          <a:chExt cx="0" cy="0"/>
        </a:xfrm>
      </p:grpSpPr>
      <p:pic>
        <p:nvPicPr>
          <p:cNvPr id="28" name="Picture 27">
            <a:extLst>
              <a:ext uri="{FF2B5EF4-FFF2-40B4-BE49-F238E27FC236}">
                <a16:creationId xmlns:a16="http://schemas.microsoft.com/office/drawing/2014/main" id="{E23FB724-F308-B695-9671-CDFC4AC4AA85}"/>
              </a:ext>
            </a:extLst>
          </p:cNvPr>
          <p:cNvPicPr>
            <a:picLocks noChangeAspect="1"/>
          </p:cNvPicPr>
          <p:nvPr/>
        </p:nvPicPr>
        <p:blipFill>
          <a:blip r:embed="rId3">
            <a:extLst>
              <a:ext uri="{28A0092B-C50C-407E-A947-70E740481C1C}">
                <a14:useLocalDpi xmlns:a14="http://schemas.microsoft.com/office/drawing/2010/main" val="0"/>
              </a:ext>
            </a:extLst>
          </a:blip>
          <a:srcRect r="2" b="2"/>
          <a:stretch/>
        </p:blipFill>
        <p:spPr>
          <a:xfrm>
            <a:off x="1" y="0"/>
            <a:ext cx="12192000" cy="6858000"/>
          </a:xfrm>
          <a:prstGeom prst="rect">
            <a:avLst/>
          </a:prstGeom>
        </p:spPr>
      </p:pic>
      <p:pic>
        <p:nvPicPr>
          <p:cNvPr id="30" name="Picture 29" descr="A cartoon of a blue trash can&#10;&#10;Description automatically generated">
            <a:extLst>
              <a:ext uri="{FF2B5EF4-FFF2-40B4-BE49-F238E27FC236}">
                <a16:creationId xmlns:a16="http://schemas.microsoft.com/office/drawing/2014/main" id="{BD89B3AC-0461-F734-3A7D-A86E45A0C67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27091" y="473006"/>
            <a:ext cx="4211637" cy="5911987"/>
          </a:xfrm>
          <a:prstGeom prst="rect">
            <a:avLst/>
          </a:prstGeom>
        </p:spPr>
      </p:pic>
      <p:sp>
        <p:nvSpPr>
          <p:cNvPr id="6" name="Rounded Rectangle 5">
            <a:extLst>
              <a:ext uri="{FF2B5EF4-FFF2-40B4-BE49-F238E27FC236}">
                <a16:creationId xmlns:a16="http://schemas.microsoft.com/office/drawing/2014/main" id="{C1C88231-54B6-08E2-BFB5-B0CC680B6AA8}"/>
              </a:ext>
            </a:extLst>
          </p:cNvPr>
          <p:cNvSpPr/>
          <p:nvPr/>
        </p:nvSpPr>
        <p:spPr>
          <a:xfrm>
            <a:off x="425428" y="-842683"/>
            <a:ext cx="3429395" cy="8552329"/>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itle 1">
            <a:extLst>
              <a:ext uri="{FF2B5EF4-FFF2-40B4-BE49-F238E27FC236}">
                <a16:creationId xmlns:a16="http://schemas.microsoft.com/office/drawing/2014/main" id="{8A80B079-B47D-AA56-C120-F95066E93618}"/>
              </a:ext>
            </a:extLst>
          </p:cNvPr>
          <p:cNvSpPr txBox="1">
            <a:spLocks/>
          </p:cNvSpPr>
          <p:nvPr/>
        </p:nvSpPr>
        <p:spPr>
          <a:xfrm>
            <a:off x="847923" y="1775749"/>
            <a:ext cx="2611697" cy="168910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b="1">
                <a:solidFill>
                  <a:srgbClr val="00B0F0"/>
                </a:solidFill>
                <a:latin typeface="Arial Rounded MT Bold" panose="020F0704030504030204" pitchFamily="34" charset="77"/>
                <a:cs typeface="ADLaM Display" panose="020F0502020204030204" pitchFamily="34" charset="0"/>
              </a:rPr>
              <a:t>Recycling</a:t>
            </a:r>
            <a:endParaRPr lang="en-GB" sz="6600" b="1">
              <a:solidFill>
                <a:srgbClr val="00B0F0"/>
              </a:solidFill>
              <a:latin typeface="Arial Rounded MT Bold" panose="020F0704030504030204" pitchFamily="34" charset="77"/>
              <a:cs typeface="ADLaM Display" panose="020F0502020204030204" pitchFamily="34" charset="0"/>
            </a:endParaRPr>
          </a:p>
        </p:txBody>
      </p:sp>
      <p:sp>
        <p:nvSpPr>
          <p:cNvPr id="15" name="TextBox 14">
            <a:extLst>
              <a:ext uri="{FF2B5EF4-FFF2-40B4-BE49-F238E27FC236}">
                <a16:creationId xmlns:a16="http://schemas.microsoft.com/office/drawing/2014/main" id="{0D6A5D47-63F5-1C54-83CC-CC5FCA10497D}"/>
              </a:ext>
            </a:extLst>
          </p:cNvPr>
          <p:cNvSpPr txBox="1"/>
          <p:nvPr/>
        </p:nvSpPr>
        <p:spPr>
          <a:xfrm>
            <a:off x="847923" y="3120692"/>
            <a:ext cx="2667729" cy="1631216"/>
          </a:xfrm>
          <a:prstGeom prst="rect">
            <a:avLst/>
          </a:prstGeom>
          <a:noFill/>
        </p:spPr>
        <p:txBody>
          <a:bodyPr wrap="square">
            <a:spAutoFit/>
          </a:bodyPr>
          <a:lstStyle/>
          <a:p>
            <a:r>
              <a:rPr lang="en-GB" sz="2000" kern="100">
                <a:latin typeface="Arial" panose="020B0604020202020204" pitchFamily="34" charset="0"/>
                <a:ea typeface="Aptos" panose="020B0004020202020204" pitchFamily="34" charset="0"/>
                <a:cs typeface="Arial" panose="020B0604020202020204" pitchFamily="34" charset="0"/>
              </a:rPr>
              <a:t>Items like </a:t>
            </a:r>
            <a:r>
              <a:rPr lang="en-GB" sz="2000" b="1" kern="100">
                <a:latin typeface="Arial" panose="020B0604020202020204" pitchFamily="34" charset="0"/>
                <a:ea typeface="Aptos" panose="020B0004020202020204" pitchFamily="34" charset="0"/>
                <a:cs typeface="Arial" panose="020B0604020202020204" pitchFamily="34" charset="0"/>
              </a:rPr>
              <a:t>paper, plastic bottles, cans, </a:t>
            </a:r>
            <a:r>
              <a:rPr lang="en-GB" sz="2000" kern="100">
                <a:latin typeface="Arial" panose="020B0604020202020204" pitchFamily="34" charset="0"/>
                <a:ea typeface="Aptos" panose="020B0004020202020204" pitchFamily="34" charset="0"/>
                <a:cs typeface="Arial" panose="020B0604020202020204" pitchFamily="34" charset="0"/>
              </a:rPr>
              <a:t>and </a:t>
            </a:r>
            <a:r>
              <a:rPr lang="en-GB" sz="2000" b="1" kern="100">
                <a:latin typeface="Arial" panose="020B0604020202020204" pitchFamily="34" charset="0"/>
                <a:ea typeface="Aptos" panose="020B0004020202020204" pitchFamily="34" charset="0"/>
                <a:cs typeface="Arial" panose="020B0604020202020204" pitchFamily="34" charset="0"/>
              </a:rPr>
              <a:t>glass</a:t>
            </a:r>
            <a:r>
              <a:rPr lang="en-GB" sz="2000" kern="100">
                <a:latin typeface="Arial" panose="020B0604020202020204" pitchFamily="34" charset="0"/>
                <a:ea typeface="Aptos" panose="020B0004020202020204" pitchFamily="34" charset="0"/>
                <a:cs typeface="Arial" panose="020B0604020202020204" pitchFamily="34" charset="0"/>
              </a:rPr>
              <a:t> can all be made into new products.</a:t>
            </a:r>
            <a:endParaRPr lang="en-GB" sz="2000">
              <a:latin typeface="Arial" panose="020B0604020202020204" pitchFamily="34" charset="0"/>
              <a:cs typeface="Arial" panose="020B0604020202020204" pitchFamily="34" charset="0"/>
            </a:endParaRPr>
          </a:p>
        </p:txBody>
      </p:sp>
      <p:pic>
        <p:nvPicPr>
          <p:cNvPr id="3" name="Picture 2" descr="A cartoon of a paper with a face&#10;&#10;Description automatically generated">
            <a:extLst>
              <a:ext uri="{FF2B5EF4-FFF2-40B4-BE49-F238E27FC236}">
                <a16:creationId xmlns:a16="http://schemas.microsoft.com/office/drawing/2014/main" id="{4D710233-07AC-7ED0-BA9C-DF802E7E367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68434" y="572137"/>
            <a:ext cx="1608200" cy="2235398"/>
          </a:xfrm>
          <a:prstGeom prst="rect">
            <a:avLst/>
          </a:prstGeom>
          <a:effectLst>
            <a:outerShdw blurRad="508000" dist="50800" dir="5400000" algn="ctr" rotWithShape="0">
              <a:srgbClr val="000000">
                <a:alpha val="32412"/>
              </a:srgbClr>
            </a:outerShdw>
          </a:effectLst>
        </p:spPr>
      </p:pic>
      <p:pic>
        <p:nvPicPr>
          <p:cNvPr id="4" name="Picture 3" descr="A cartoon of plastic bottles&#10;&#10;Description automatically generated">
            <a:extLst>
              <a:ext uri="{FF2B5EF4-FFF2-40B4-BE49-F238E27FC236}">
                <a16:creationId xmlns:a16="http://schemas.microsoft.com/office/drawing/2014/main" id="{74C0A219-FF53-8301-33E3-2D5C341D1FC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45686" y="2852879"/>
            <a:ext cx="1967027" cy="1967027"/>
          </a:xfrm>
          <a:prstGeom prst="rect">
            <a:avLst/>
          </a:prstGeom>
          <a:effectLst>
            <a:outerShdw blurRad="513697" dist="50800" dir="5400000" algn="ctr" rotWithShape="0">
              <a:srgbClr val="000000">
                <a:alpha val="26222"/>
              </a:srgbClr>
            </a:outerShdw>
          </a:effectLst>
        </p:spPr>
      </p:pic>
      <p:pic>
        <p:nvPicPr>
          <p:cNvPr id="9" name="Picture 8" descr="A cartoon of cans with faces&#10;&#10;Description automatically generated">
            <a:extLst>
              <a:ext uri="{FF2B5EF4-FFF2-40B4-BE49-F238E27FC236}">
                <a16:creationId xmlns:a16="http://schemas.microsoft.com/office/drawing/2014/main" id="{A3420EEE-0683-75B1-474B-A6684E087FE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370373" y="4873693"/>
            <a:ext cx="1701800" cy="1511300"/>
          </a:xfrm>
          <a:prstGeom prst="rect">
            <a:avLst/>
          </a:prstGeom>
          <a:effectLst>
            <a:outerShdw blurRad="508000" dist="50800" dir="5400000" algn="ctr" rotWithShape="0">
              <a:srgbClr val="000000">
                <a:alpha val="26000"/>
              </a:srgbClr>
            </a:outerShdw>
          </a:effectLst>
        </p:spPr>
      </p:pic>
      <p:sp>
        <p:nvSpPr>
          <p:cNvPr id="11" name="TextBox 10">
            <a:extLst>
              <a:ext uri="{FF2B5EF4-FFF2-40B4-BE49-F238E27FC236}">
                <a16:creationId xmlns:a16="http://schemas.microsoft.com/office/drawing/2014/main" id="{02B3DB17-2085-3DB8-41C0-90DE4E567C20}"/>
              </a:ext>
            </a:extLst>
          </p:cNvPr>
          <p:cNvSpPr txBox="1"/>
          <p:nvPr/>
        </p:nvSpPr>
        <p:spPr>
          <a:xfrm>
            <a:off x="865852" y="1995201"/>
            <a:ext cx="6096000" cy="369332"/>
          </a:xfrm>
          <a:prstGeom prst="rect">
            <a:avLst/>
          </a:prstGeom>
          <a:noFill/>
        </p:spPr>
        <p:txBody>
          <a:bodyPr wrap="square" lIns="91440" tIns="45720" rIns="91440" bIns="45720" anchor="t">
            <a:spAutoFit/>
          </a:bodyPr>
          <a:lstStyle/>
          <a:p>
            <a:r>
              <a:rPr lang="en-GB" sz="1800" b="1">
                <a:solidFill>
                  <a:srgbClr val="00B0F0"/>
                </a:solidFill>
                <a:latin typeface="Arial Rounded MT Bold"/>
                <a:cs typeface="ADLaM Display"/>
              </a:rPr>
              <a:t>Blue </a:t>
            </a:r>
            <a:r>
              <a:rPr lang="en-GB" b="1">
                <a:solidFill>
                  <a:srgbClr val="00B0F0"/>
                </a:solidFill>
                <a:latin typeface="Arial Rounded MT Bold"/>
                <a:cs typeface="ADLaM Display"/>
              </a:rPr>
              <a:t>bin</a:t>
            </a:r>
            <a:endParaRPr lang="en-GB" sz="1800" b="1">
              <a:solidFill>
                <a:srgbClr val="00B0F0"/>
              </a:solidFill>
              <a:latin typeface="Arial Rounded MT Bold" panose="020F0704030504030204" pitchFamily="34" charset="77"/>
              <a:cs typeface="ADLaM Display" panose="020F0502020204030204" pitchFamily="34" charset="0"/>
            </a:endParaRPr>
          </a:p>
        </p:txBody>
      </p:sp>
    </p:spTree>
    <p:extLst>
      <p:ext uri="{BB962C8B-B14F-4D97-AF65-F5344CB8AC3E}">
        <p14:creationId xmlns:p14="http://schemas.microsoft.com/office/powerpoint/2010/main" val="4271954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dissolve">
                                      <p:cBhvr>
                                        <p:cTn id="7" dur="500"/>
                                        <p:tgtEl>
                                          <p:spTgt spid="29"/>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dissolve">
                                      <p:cBhvr>
                                        <p:cTn id="10" dur="500"/>
                                        <p:tgtEl>
                                          <p:spTgt spid="11"/>
                                        </p:tgtEl>
                                      </p:cBhvr>
                                    </p:animEffect>
                                  </p:childTnLst>
                                </p:cTn>
                              </p:par>
                              <p:par>
                                <p:cTn id="11" presetID="1" presetClass="entr" presetSubtype="0" fill="hold" nodeType="with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par>
                                <p:cTn id="13" presetID="32" presetClass="emph" presetSubtype="0" fill="hold" nodeType="withEffect">
                                  <p:stCondLst>
                                    <p:cond delay="0"/>
                                  </p:stCondLst>
                                  <p:childTnLst>
                                    <p:animRot by="120000">
                                      <p:cBhvr>
                                        <p:cTn id="14" dur="100" fill="hold">
                                          <p:stCondLst>
                                            <p:cond delay="0"/>
                                          </p:stCondLst>
                                        </p:cTn>
                                        <p:tgtEl>
                                          <p:spTgt spid="30"/>
                                        </p:tgtEl>
                                        <p:attrNameLst>
                                          <p:attrName>r</p:attrName>
                                        </p:attrNameLst>
                                      </p:cBhvr>
                                    </p:animRot>
                                    <p:animRot by="-240000">
                                      <p:cBhvr>
                                        <p:cTn id="15" dur="200" fill="hold">
                                          <p:stCondLst>
                                            <p:cond delay="200"/>
                                          </p:stCondLst>
                                        </p:cTn>
                                        <p:tgtEl>
                                          <p:spTgt spid="30"/>
                                        </p:tgtEl>
                                        <p:attrNameLst>
                                          <p:attrName>r</p:attrName>
                                        </p:attrNameLst>
                                      </p:cBhvr>
                                    </p:animRot>
                                    <p:animRot by="240000">
                                      <p:cBhvr>
                                        <p:cTn id="16" dur="200" fill="hold">
                                          <p:stCondLst>
                                            <p:cond delay="400"/>
                                          </p:stCondLst>
                                        </p:cTn>
                                        <p:tgtEl>
                                          <p:spTgt spid="30"/>
                                        </p:tgtEl>
                                        <p:attrNameLst>
                                          <p:attrName>r</p:attrName>
                                        </p:attrNameLst>
                                      </p:cBhvr>
                                    </p:animRot>
                                    <p:animRot by="-240000">
                                      <p:cBhvr>
                                        <p:cTn id="17" dur="200" fill="hold">
                                          <p:stCondLst>
                                            <p:cond delay="600"/>
                                          </p:stCondLst>
                                        </p:cTn>
                                        <p:tgtEl>
                                          <p:spTgt spid="30"/>
                                        </p:tgtEl>
                                        <p:attrNameLst>
                                          <p:attrName>r</p:attrName>
                                        </p:attrNameLst>
                                      </p:cBhvr>
                                    </p:animRot>
                                    <p:animRot by="120000">
                                      <p:cBhvr>
                                        <p:cTn id="18" dur="200" fill="hold">
                                          <p:stCondLst>
                                            <p:cond delay="800"/>
                                          </p:stCondLst>
                                        </p:cTn>
                                        <p:tgtEl>
                                          <p:spTgt spid="30"/>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ppt_x"/>
                                          </p:val>
                                        </p:tav>
                                        <p:tav tm="100000">
                                          <p:val>
                                            <p:strVal val="#ppt_x"/>
                                          </p:val>
                                        </p:tav>
                                      </p:tavLst>
                                    </p:anim>
                                    <p:anim calcmode="lin" valueType="num">
                                      <p:cBhvr additive="base">
                                        <p:cTn id="2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9"/>
                                        </p:tgtEl>
                                        <p:attrNameLst>
                                          <p:attrName>style.visibility</p:attrName>
                                        </p:attrNameLst>
                                      </p:cBhvr>
                                      <p:to>
                                        <p:strVal val="visible"/>
                                      </p:to>
                                    </p:set>
                                  </p:childTnLst>
                                </p:cTn>
                              </p:par>
                              <p:par>
                                <p:cTn id="33" presetID="26" presetClass="emph" presetSubtype="0" fill="hold" nodeType="withEffect">
                                  <p:stCondLst>
                                    <p:cond delay="0"/>
                                  </p:stCondLst>
                                  <p:childTnLst>
                                    <p:animEffect transition="out" filter="fade">
                                      <p:cBhvr>
                                        <p:cTn id="34" dur="500" tmFilter="0, 0; .2, .5; .8, .5; 1, 0"/>
                                        <p:tgtEl>
                                          <p:spTgt spid="3"/>
                                        </p:tgtEl>
                                      </p:cBhvr>
                                    </p:animEffect>
                                    <p:animScale>
                                      <p:cBhvr>
                                        <p:cTn id="35" dur="250" autoRev="1" fill="hold"/>
                                        <p:tgtEl>
                                          <p:spTgt spid="3"/>
                                        </p:tgtEl>
                                      </p:cBhvr>
                                      <p:by x="105000" y="105000"/>
                                    </p:animScale>
                                  </p:childTnLst>
                                </p:cTn>
                              </p:par>
                              <p:par>
                                <p:cTn id="36" presetID="26" presetClass="emph" presetSubtype="0" fill="hold" nodeType="withEffect">
                                  <p:stCondLst>
                                    <p:cond delay="0"/>
                                  </p:stCondLst>
                                  <p:childTnLst>
                                    <p:animEffect transition="out" filter="fade">
                                      <p:cBhvr>
                                        <p:cTn id="37" dur="500" tmFilter="0, 0; .2, .5; .8, .5; 1, 0"/>
                                        <p:tgtEl>
                                          <p:spTgt spid="4"/>
                                        </p:tgtEl>
                                      </p:cBhvr>
                                    </p:animEffect>
                                    <p:animScale>
                                      <p:cBhvr>
                                        <p:cTn id="38" dur="250" autoRev="1" fill="hold"/>
                                        <p:tgtEl>
                                          <p:spTgt spid="4"/>
                                        </p:tgtEl>
                                      </p:cBhvr>
                                      <p:by x="105000" y="105000"/>
                                    </p:animScale>
                                  </p:childTnLst>
                                </p:cTn>
                              </p:par>
                              <p:par>
                                <p:cTn id="39" presetID="26" presetClass="emph" presetSubtype="0" fill="hold" nodeType="withEffect">
                                  <p:stCondLst>
                                    <p:cond delay="0"/>
                                  </p:stCondLst>
                                  <p:childTnLst>
                                    <p:animEffect transition="out" filter="fade">
                                      <p:cBhvr>
                                        <p:cTn id="40" dur="500" tmFilter="0, 0; .2, .5; .8, .5; 1, 0"/>
                                        <p:tgtEl>
                                          <p:spTgt spid="9"/>
                                        </p:tgtEl>
                                      </p:cBhvr>
                                    </p:animEffect>
                                    <p:animScale>
                                      <p:cBhvr>
                                        <p:cTn id="41" dur="250" autoRev="1" fill="hold"/>
                                        <p:tgtEl>
                                          <p:spTgt spid="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15" grpId="0"/>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5761D8-B0A9-80F3-568C-2F9DFA712891}"/>
            </a:ext>
          </a:extLst>
        </p:cNvPr>
        <p:cNvGrpSpPr/>
        <p:nvPr/>
      </p:nvGrpSpPr>
      <p:grpSpPr>
        <a:xfrm>
          <a:off x="0" y="0"/>
          <a:ext cx="0" cy="0"/>
          <a:chOff x="0" y="0"/>
          <a:chExt cx="0" cy="0"/>
        </a:xfrm>
      </p:grpSpPr>
      <p:pic>
        <p:nvPicPr>
          <p:cNvPr id="28" name="Picture 27">
            <a:extLst>
              <a:ext uri="{FF2B5EF4-FFF2-40B4-BE49-F238E27FC236}">
                <a16:creationId xmlns:a16="http://schemas.microsoft.com/office/drawing/2014/main" id="{971256D7-9A67-B948-C8D6-9FBE9591BEAB}"/>
              </a:ext>
            </a:extLst>
          </p:cNvPr>
          <p:cNvPicPr>
            <a:picLocks noChangeAspect="1"/>
          </p:cNvPicPr>
          <p:nvPr/>
        </p:nvPicPr>
        <p:blipFill>
          <a:blip r:embed="rId3">
            <a:extLst>
              <a:ext uri="{28A0092B-C50C-407E-A947-70E740481C1C}">
                <a14:useLocalDpi xmlns:a14="http://schemas.microsoft.com/office/drawing/2010/main" val="0"/>
              </a:ext>
            </a:extLst>
          </a:blip>
          <a:srcRect r="2" b="2"/>
          <a:stretch/>
        </p:blipFill>
        <p:spPr>
          <a:xfrm>
            <a:off x="1" y="0"/>
            <a:ext cx="12192000" cy="6858000"/>
          </a:xfrm>
          <a:prstGeom prst="rect">
            <a:avLst/>
          </a:prstGeom>
        </p:spPr>
      </p:pic>
      <p:sp>
        <p:nvSpPr>
          <p:cNvPr id="6" name="Rounded Rectangle 5">
            <a:extLst>
              <a:ext uri="{FF2B5EF4-FFF2-40B4-BE49-F238E27FC236}">
                <a16:creationId xmlns:a16="http://schemas.microsoft.com/office/drawing/2014/main" id="{2DA8DDE6-AF5D-A820-BF14-695CC1468357}"/>
              </a:ext>
            </a:extLst>
          </p:cNvPr>
          <p:cNvSpPr/>
          <p:nvPr/>
        </p:nvSpPr>
        <p:spPr>
          <a:xfrm>
            <a:off x="425428" y="-842683"/>
            <a:ext cx="3429395" cy="8552329"/>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itle 1">
            <a:extLst>
              <a:ext uri="{FF2B5EF4-FFF2-40B4-BE49-F238E27FC236}">
                <a16:creationId xmlns:a16="http://schemas.microsoft.com/office/drawing/2014/main" id="{08375DCE-4E6B-5EFD-2C55-3B158846A14A}"/>
              </a:ext>
            </a:extLst>
          </p:cNvPr>
          <p:cNvSpPr txBox="1">
            <a:spLocks/>
          </p:cNvSpPr>
          <p:nvPr/>
        </p:nvSpPr>
        <p:spPr>
          <a:xfrm>
            <a:off x="847923" y="1948161"/>
            <a:ext cx="2867238" cy="168910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b="1">
                <a:solidFill>
                  <a:srgbClr val="AA7244"/>
                </a:solidFill>
                <a:latin typeface="Arial Rounded MT Bold" panose="020F0704030504030204" pitchFamily="34" charset="77"/>
                <a:cs typeface="ADLaM Display" panose="020F0502020204030204" pitchFamily="34" charset="0"/>
              </a:rPr>
              <a:t>Compost</a:t>
            </a:r>
            <a:endParaRPr lang="en-GB" sz="6600" b="1">
              <a:solidFill>
                <a:srgbClr val="AA7244"/>
              </a:solidFill>
              <a:latin typeface="Arial Rounded MT Bold" panose="020F0704030504030204" pitchFamily="34" charset="77"/>
              <a:cs typeface="ADLaM Display" panose="020F0502020204030204" pitchFamily="34" charset="0"/>
            </a:endParaRPr>
          </a:p>
        </p:txBody>
      </p:sp>
      <p:sp>
        <p:nvSpPr>
          <p:cNvPr id="15" name="TextBox 14">
            <a:extLst>
              <a:ext uri="{FF2B5EF4-FFF2-40B4-BE49-F238E27FC236}">
                <a16:creationId xmlns:a16="http://schemas.microsoft.com/office/drawing/2014/main" id="{711FEF09-43D6-7688-DBD3-E9D232697BBC}"/>
              </a:ext>
            </a:extLst>
          </p:cNvPr>
          <p:cNvSpPr txBox="1"/>
          <p:nvPr/>
        </p:nvSpPr>
        <p:spPr>
          <a:xfrm>
            <a:off x="882294" y="3192446"/>
            <a:ext cx="2667729" cy="1323439"/>
          </a:xfrm>
          <a:prstGeom prst="rect">
            <a:avLst/>
          </a:prstGeom>
          <a:noFill/>
        </p:spPr>
        <p:txBody>
          <a:bodyPr wrap="square">
            <a:spAutoFit/>
          </a:bodyPr>
          <a:lstStyle/>
          <a:p>
            <a:r>
              <a:rPr lang="en-GB" sz="2000" kern="100">
                <a:latin typeface="Arial" panose="020B0604020202020204" pitchFamily="34" charset="0"/>
                <a:ea typeface="Aptos" panose="020B0004020202020204" pitchFamily="34" charset="0"/>
                <a:cs typeface="Arial" panose="020B0604020202020204" pitchFamily="34" charset="0"/>
              </a:rPr>
              <a:t>Organic waste like </a:t>
            </a:r>
            <a:r>
              <a:rPr lang="en-GB" sz="2000" b="1" kern="100">
                <a:latin typeface="Arial" panose="020B0604020202020204" pitchFamily="34" charset="0"/>
                <a:ea typeface="Aptos" panose="020B0004020202020204" pitchFamily="34" charset="0"/>
                <a:cs typeface="Arial" panose="020B0604020202020204" pitchFamily="34" charset="0"/>
              </a:rPr>
              <a:t>food scraps </a:t>
            </a:r>
            <a:r>
              <a:rPr lang="en-GB" sz="2000" kern="100">
                <a:latin typeface="Arial" panose="020B0604020202020204" pitchFamily="34" charset="0"/>
                <a:ea typeface="Aptos" panose="020B0004020202020204" pitchFamily="34" charset="0"/>
                <a:cs typeface="Arial" panose="020B0604020202020204" pitchFamily="34" charset="0"/>
              </a:rPr>
              <a:t>and </a:t>
            </a:r>
            <a:r>
              <a:rPr lang="en-GB" sz="2000" b="1" kern="100">
                <a:latin typeface="Arial" panose="020B0604020202020204" pitchFamily="34" charset="0"/>
                <a:ea typeface="Aptos" panose="020B0004020202020204" pitchFamily="34" charset="0"/>
                <a:cs typeface="Arial" panose="020B0604020202020204" pitchFamily="34" charset="0"/>
              </a:rPr>
              <a:t>garden waste </a:t>
            </a:r>
            <a:r>
              <a:rPr lang="en-GB" sz="2000" kern="100">
                <a:latin typeface="Arial" panose="020B0604020202020204" pitchFamily="34" charset="0"/>
                <a:ea typeface="Aptos" panose="020B0004020202020204" pitchFamily="34" charset="0"/>
                <a:cs typeface="Arial" panose="020B0604020202020204" pitchFamily="34" charset="0"/>
              </a:rPr>
              <a:t>break down into soil.</a:t>
            </a:r>
            <a:endParaRPr lang="en-GB" sz="200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944C1796-0007-C17E-712C-D0072CF2ABF3}"/>
              </a:ext>
            </a:extLst>
          </p:cNvPr>
          <p:cNvSpPr txBox="1"/>
          <p:nvPr/>
        </p:nvSpPr>
        <p:spPr>
          <a:xfrm>
            <a:off x="847923" y="1812702"/>
            <a:ext cx="6096000" cy="1138773"/>
          </a:xfrm>
          <a:prstGeom prst="rect">
            <a:avLst/>
          </a:prstGeom>
          <a:noFill/>
        </p:spPr>
        <p:txBody>
          <a:bodyPr wrap="square" lIns="91440" tIns="45720" rIns="91440" bIns="45720" anchor="t">
            <a:spAutoFit/>
          </a:bodyPr>
          <a:lstStyle/>
          <a:p>
            <a:r>
              <a:rPr lang="en-GB" sz="1800" b="1">
                <a:solidFill>
                  <a:srgbClr val="AA7244"/>
                </a:solidFill>
                <a:latin typeface="Arial Rounded MT Bold"/>
                <a:cs typeface="ADLaM Display"/>
              </a:rPr>
              <a:t>Brown </a:t>
            </a:r>
            <a:r>
              <a:rPr lang="en-GB" b="1">
                <a:solidFill>
                  <a:srgbClr val="AA7244"/>
                </a:solidFill>
                <a:latin typeface="Arial Rounded MT Bold"/>
                <a:cs typeface="ADLaM Display"/>
              </a:rPr>
              <a:t>bin</a:t>
            </a:r>
            <a:r>
              <a:rPr lang="en-GB" sz="1800" b="1">
                <a:solidFill>
                  <a:srgbClr val="AA7244"/>
                </a:solidFill>
                <a:latin typeface="Arial Rounded MT Bold"/>
                <a:cs typeface="ADLaM Display"/>
              </a:rPr>
              <a:t> &amp; </a:t>
            </a:r>
          </a:p>
          <a:p>
            <a:r>
              <a:rPr lang="en-GB" sz="1800" b="1">
                <a:solidFill>
                  <a:srgbClr val="0E6626"/>
                </a:solidFill>
                <a:latin typeface="Arial Rounded MT Bold"/>
                <a:cs typeface="ADLaM Display"/>
              </a:rPr>
              <a:t>green </a:t>
            </a:r>
            <a:r>
              <a:rPr lang="en-GB" b="1">
                <a:solidFill>
                  <a:srgbClr val="0E6626"/>
                </a:solidFill>
                <a:latin typeface="Arial Rounded MT Bold"/>
                <a:cs typeface="ADLaM Display"/>
              </a:rPr>
              <a:t>caddy</a:t>
            </a:r>
            <a:endParaRPr lang="en-GB" sz="1800" b="1">
              <a:solidFill>
                <a:srgbClr val="0E6626"/>
              </a:solidFill>
              <a:latin typeface="Arial Rounded MT Bold"/>
              <a:cs typeface="ADLaM Display"/>
            </a:endParaRPr>
          </a:p>
          <a:p>
            <a:endParaRPr lang="en-GB" sz="3200" b="1">
              <a:solidFill>
                <a:srgbClr val="00B0F0"/>
              </a:solidFill>
              <a:latin typeface="Arial Rounded MT Bold" panose="020F0704030504030204" pitchFamily="34" charset="77"/>
              <a:cs typeface="ADLaM Display" panose="020F0502020204030204" pitchFamily="34" charset="0"/>
            </a:endParaRPr>
          </a:p>
        </p:txBody>
      </p:sp>
      <p:pic>
        <p:nvPicPr>
          <p:cNvPr id="7" name="Picture 6" descr="A cartoon of a trash can&#10;&#10;Description automatically generated">
            <a:extLst>
              <a:ext uri="{FF2B5EF4-FFF2-40B4-BE49-F238E27FC236}">
                <a16:creationId xmlns:a16="http://schemas.microsoft.com/office/drawing/2014/main" id="{4916A9C8-9F3B-A6C5-88A0-DC94DE75A15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32230" y="170862"/>
            <a:ext cx="4671464" cy="6214131"/>
          </a:xfrm>
          <a:prstGeom prst="rect">
            <a:avLst/>
          </a:prstGeom>
        </p:spPr>
      </p:pic>
      <p:pic>
        <p:nvPicPr>
          <p:cNvPr id="8" name="Picture 7" descr="A cartoon of a red apple and a piece of apple&#10;&#10;Description automatically generated">
            <a:extLst>
              <a:ext uri="{FF2B5EF4-FFF2-40B4-BE49-F238E27FC236}">
                <a16:creationId xmlns:a16="http://schemas.microsoft.com/office/drawing/2014/main" id="{A4F7D2CF-0763-DA38-1E25-A18055C8339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07173" y="4778206"/>
            <a:ext cx="2000851" cy="1651865"/>
          </a:xfrm>
          <a:prstGeom prst="rect">
            <a:avLst/>
          </a:prstGeom>
          <a:effectLst>
            <a:outerShdw blurRad="508000" dist="50800" dir="5400000" algn="ctr" rotWithShape="0">
              <a:srgbClr val="000000">
                <a:alpha val="30000"/>
              </a:srgbClr>
            </a:outerShdw>
          </a:effectLst>
        </p:spPr>
      </p:pic>
      <p:pic>
        <p:nvPicPr>
          <p:cNvPr id="10" name="Picture 9" descr="A cartoon of a dirt with leaves&#10;&#10;Description automatically generated">
            <a:extLst>
              <a:ext uri="{FF2B5EF4-FFF2-40B4-BE49-F238E27FC236}">
                <a16:creationId xmlns:a16="http://schemas.microsoft.com/office/drawing/2014/main" id="{780AB14A-0F2B-EB96-64B7-260BE8BB3C5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49416" y="2394900"/>
            <a:ext cx="2301821" cy="2074668"/>
          </a:xfrm>
          <a:prstGeom prst="rect">
            <a:avLst/>
          </a:prstGeom>
        </p:spPr>
      </p:pic>
      <p:pic>
        <p:nvPicPr>
          <p:cNvPr id="12" name="Picture 11" descr="A cartoon flowers with eyes and a star&#10;&#10;Description automatically generated">
            <a:extLst>
              <a:ext uri="{FF2B5EF4-FFF2-40B4-BE49-F238E27FC236}">
                <a16:creationId xmlns:a16="http://schemas.microsoft.com/office/drawing/2014/main" id="{8FC008B1-DDD9-2782-0373-F39D09AFB49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307173" y="627216"/>
            <a:ext cx="2636750" cy="1893798"/>
          </a:xfrm>
          <a:prstGeom prst="rect">
            <a:avLst/>
          </a:prstGeom>
        </p:spPr>
      </p:pic>
    </p:spTree>
    <p:extLst>
      <p:ext uri="{BB962C8B-B14F-4D97-AF65-F5344CB8AC3E}">
        <p14:creationId xmlns:p14="http://schemas.microsoft.com/office/powerpoint/2010/main" val="386947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dissolve">
                                      <p:cBhvr>
                                        <p:cTn id="7" dur="500"/>
                                        <p:tgtEl>
                                          <p:spTgt spid="29"/>
                                        </p:tgtEl>
                                      </p:cBhvr>
                                    </p:animEffect>
                                  </p:childTnLst>
                                </p:cTn>
                              </p:par>
                              <p:par>
                                <p:cTn id="8" presetID="9" presetClass="entr" presetSubtype="0"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dissolve">
                                      <p:cBhvr>
                                        <p:cTn id="10" dur="500"/>
                                        <p:tgtEl>
                                          <p:spTgt spid="5">
                                            <p:txEl>
                                              <p:pRg st="0" end="0"/>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Effect transition="in" filter="dissolve">
                                      <p:cBhvr>
                                        <p:cTn id="13" dur="500"/>
                                        <p:tgtEl>
                                          <p:spTgt spid="5">
                                            <p:txEl>
                                              <p:pRg st="1" end="1"/>
                                            </p:txEl>
                                          </p:spTgt>
                                        </p:tgtEl>
                                      </p:cBhvr>
                                    </p:animEffect>
                                  </p:childTnLst>
                                </p:cTn>
                              </p:par>
                              <p:par>
                                <p:cTn id="14" presetID="1" presetClass="entr" presetSubtype="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childTnLst>
                                </p:cTn>
                              </p:par>
                              <p:par>
                                <p:cTn id="16" presetID="32" presetClass="emph" presetSubtype="0" fill="hold" nodeType="withEffect">
                                  <p:stCondLst>
                                    <p:cond delay="0"/>
                                  </p:stCondLst>
                                  <p:childTnLst>
                                    <p:animRot by="120000">
                                      <p:cBhvr>
                                        <p:cTn id="17" dur="100" fill="hold">
                                          <p:stCondLst>
                                            <p:cond delay="0"/>
                                          </p:stCondLst>
                                        </p:cTn>
                                        <p:tgtEl>
                                          <p:spTgt spid="7"/>
                                        </p:tgtEl>
                                        <p:attrNameLst>
                                          <p:attrName>r</p:attrName>
                                        </p:attrNameLst>
                                      </p:cBhvr>
                                    </p:animRot>
                                    <p:animRot by="-240000">
                                      <p:cBhvr>
                                        <p:cTn id="18" dur="200" fill="hold">
                                          <p:stCondLst>
                                            <p:cond delay="200"/>
                                          </p:stCondLst>
                                        </p:cTn>
                                        <p:tgtEl>
                                          <p:spTgt spid="7"/>
                                        </p:tgtEl>
                                        <p:attrNameLst>
                                          <p:attrName>r</p:attrName>
                                        </p:attrNameLst>
                                      </p:cBhvr>
                                    </p:animRot>
                                    <p:animRot by="240000">
                                      <p:cBhvr>
                                        <p:cTn id="19" dur="200" fill="hold">
                                          <p:stCondLst>
                                            <p:cond delay="400"/>
                                          </p:stCondLst>
                                        </p:cTn>
                                        <p:tgtEl>
                                          <p:spTgt spid="7"/>
                                        </p:tgtEl>
                                        <p:attrNameLst>
                                          <p:attrName>r</p:attrName>
                                        </p:attrNameLst>
                                      </p:cBhvr>
                                    </p:animRot>
                                    <p:animRot by="-240000">
                                      <p:cBhvr>
                                        <p:cTn id="20" dur="200" fill="hold">
                                          <p:stCondLst>
                                            <p:cond delay="600"/>
                                          </p:stCondLst>
                                        </p:cTn>
                                        <p:tgtEl>
                                          <p:spTgt spid="7"/>
                                        </p:tgtEl>
                                        <p:attrNameLst>
                                          <p:attrName>r</p:attrName>
                                        </p:attrNameLst>
                                      </p:cBhvr>
                                    </p:animRot>
                                    <p:animRot by="120000">
                                      <p:cBhvr>
                                        <p:cTn id="21" dur="200" fill="hold">
                                          <p:stCondLst>
                                            <p:cond delay="800"/>
                                          </p:stCondLst>
                                        </p:cTn>
                                        <p:tgtEl>
                                          <p:spTgt spid="7"/>
                                        </p:tgtEl>
                                        <p:attrNameLst>
                                          <p:attrName>r</p:attrName>
                                        </p:attrNameLst>
                                      </p:cBhvr>
                                    </p:animRo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dissolve">
                                      <p:cBhvr>
                                        <p:cTn id="26" dur="50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par>
                          <p:cTn id="31" fill="hold">
                            <p:stCondLst>
                              <p:cond delay="0"/>
                            </p:stCondLst>
                            <p:childTnLst>
                              <p:par>
                                <p:cTn id="32" presetID="1" presetClass="entr" presetSubtype="0"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childTnLst>
                                </p:cTn>
                              </p:par>
                              <p:par>
                                <p:cTn id="34" presetID="26" presetClass="emph" presetSubtype="0" fill="hold" nodeType="withEffect">
                                  <p:stCondLst>
                                    <p:cond delay="0"/>
                                  </p:stCondLst>
                                  <p:childTnLst>
                                    <p:animEffect transition="out" filter="fade">
                                      <p:cBhvr>
                                        <p:cTn id="35" dur="500" tmFilter="0, 0; .2, .5; .8, .5; 1, 0"/>
                                        <p:tgtEl>
                                          <p:spTgt spid="10"/>
                                        </p:tgtEl>
                                      </p:cBhvr>
                                    </p:animEffect>
                                    <p:animScale>
                                      <p:cBhvr>
                                        <p:cTn id="36" dur="250" autoRev="1" fill="hold"/>
                                        <p:tgtEl>
                                          <p:spTgt spid="10"/>
                                        </p:tgtEl>
                                      </p:cBhvr>
                                      <p:by x="105000" y="105000"/>
                                    </p:animScale>
                                  </p:childTnLst>
                                </p:cTn>
                              </p:par>
                              <p:par>
                                <p:cTn id="37" presetID="26" presetClass="emph" presetSubtype="0" fill="hold" nodeType="withEffect">
                                  <p:stCondLst>
                                    <p:cond delay="0"/>
                                  </p:stCondLst>
                                  <p:childTnLst>
                                    <p:animEffect transition="out" filter="fade">
                                      <p:cBhvr>
                                        <p:cTn id="38" dur="500" tmFilter="0, 0; .2, .5; .8, .5; 1, 0"/>
                                        <p:tgtEl>
                                          <p:spTgt spid="12"/>
                                        </p:tgtEl>
                                      </p:cBhvr>
                                    </p:animEffect>
                                    <p:animScale>
                                      <p:cBhvr>
                                        <p:cTn id="39" dur="250" autoRev="1" fill="hold"/>
                                        <p:tgtEl>
                                          <p:spTgt spid="12"/>
                                        </p:tgtEl>
                                      </p:cBhvr>
                                      <p:by x="105000" y="105000"/>
                                    </p:animScale>
                                  </p:childTnLst>
                                </p:cTn>
                              </p:par>
                              <p:par>
                                <p:cTn id="40" presetID="1" presetClass="entr" presetSubtype="0" fill="hold" nodeType="withEffect">
                                  <p:stCondLst>
                                    <p:cond delay="0"/>
                                  </p:stCondLst>
                                  <p:childTnLst>
                                    <p:set>
                                      <p:cBhvr>
                                        <p:cTn id="41" dur="1" fill="hold">
                                          <p:stCondLst>
                                            <p:cond delay="0"/>
                                          </p:stCondLst>
                                        </p:cTn>
                                        <p:tgtEl>
                                          <p:spTgt spid="8"/>
                                        </p:tgtEl>
                                        <p:attrNameLst>
                                          <p:attrName>style.visibility</p:attrName>
                                        </p:attrNameLst>
                                      </p:cBhvr>
                                      <p:to>
                                        <p:strVal val="visible"/>
                                      </p:to>
                                    </p:set>
                                  </p:childTnLst>
                                </p:cTn>
                              </p:par>
                              <p:par>
                                <p:cTn id="42" presetID="26" presetClass="emph" presetSubtype="0" fill="hold" nodeType="withEffect">
                                  <p:stCondLst>
                                    <p:cond delay="0"/>
                                  </p:stCondLst>
                                  <p:childTnLst>
                                    <p:animEffect transition="out" filter="fade">
                                      <p:cBhvr>
                                        <p:cTn id="43" dur="500" tmFilter="0, 0; .2, .5; .8, .5; 1, 0"/>
                                        <p:tgtEl>
                                          <p:spTgt spid="8"/>
                                        </p:tgtEl>
                                      </p:cBhvr>
                                    </p:animEffect>
                                    <p:animScale>
                                      <p:cBhvr>
                                        <p:cTn id="44" dur="250" autoRev="1" fill="hold"/>
                                        <p:tgtEl>
                                          <p:spTgt spid="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DEBBEA-699D-1862-5ACE-D54465F2E21D}"/>
            </a:ext>
          </a:extLst>
        </p:cNvPr>
        <p:cNvGrpSpPr/>
        <p:nvPr/>
      </p:nvGrpSpPr>
      <p:grpSpPr>
        <a:xfrm>
          <a:off x="0" y="0"/>
          <a:ext cx="0" cy="0"/>
          <a:chOff x="0" y="0"/>
          <a:chExt cx="0" cy="0"/>
        </a:xfrm>
      </p:grpSpPr>
      <p:pic>
        <p:nvPicPr>
          <p:cNvPr id="28" name="Picture 27">
            <a:extLst>
              <a:ext uri="{FF2B5EF4-FFF2-40B4-BE49-F238E27FC236}">
                <a16:creationId xmlns:a16="http://schemas.microsoft.com/office/drawing/2014/main" id="{11A41D27-E0E2-B822-3B77-066885D3B5E1}"/>
              </a:ext>
            </a:extLst>
          </p:cNvPr>
          <p:cNvPicPr>
            <a:picLocks noChangeAspect="1"/>
          </p:cNvPicPr>
          <p:nvPr/>
        </p:nvPicPr>
        <p:blipFill>
          <a:blip r:embed="rId3">
            <a:extLst>
              <a:ext uri="{28A0092B-C50C-407E-A947-70E740481C1C}">
                <a14:useLocalDpi xmlns:a14="http://schemas.microsoft.com/office/drawing/2010/main" val="0"/>
              </a:ext>
            </a:extLst>
          </a:blip>
          <a:srcRect r="2" b="2"/>
          <a:stretch/>
        </p:blipFill>
        <p:spPr>
          <a:xfrm>
            <a:off x="0" y="0"/>
            <a:ext cx="12192000" cy="6858000"/>
          </a:xfrm>
          <a:prstGeom prst="rect">
            <a:avLst/>
          </a:prstGeom>
        </p:spPr>
      </p:pic>
      <p:sp>
        <p:nvSpPr>
          <p:cNvPr id="6" name="Rounded Rectangle 5">
            <a:extLst>
              <a:ext uri="{FF2B5EF4-FFF2-40B4-BE49-F238E27FC236}">
                <a16:creationId xmlns:a16="http://schemas.microsoft.com/office/drawing/2014/main" id="{A2536B26-5C59-73C1-2AB4-C1A62553F803}"/>
              </a:ext>
            </a:extLst>
          </p:cNvPr>
          <p:cNvSpPr/>
          <p:nvPr/>
        </p:nvSpPr>
        <p:spPr>
          <a:xfrm>
            <a:off x="425428" y="-842683"/>
            <a:ext cx="3429395" cy="8552329"/>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itle 1">
            <a:extLst>
              <a:ext uri="{FF2B5EF4-FFF2-40B4-BE49-F238E27FC236}">
                <a16:creationId xmlns:a16="http://schemas.microsoft.com/office/drawing/2014/main" id="{4C88941A-63F2-3D18-1E9C-D057B3571E12}"/>
              </a:ext>
            </a:extLst>
          </p:cNvPr>
          <p:cNvSpPr txBox="1">
            <a:spLocks/>
          </p:cNvSpPr>
          <p:nvPr/>
        </p:nvSpPr>
        <p:spPr>
          <a:xfrm>
            <a:off x="847923" y="2163313"/>
            <a:ext cx="2867238" cy="168910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b="1">
                <a:latin typeface="Arial Rounded MT Bold" panose="020F0704030504030204" pitchFamily="34" charset="77"/>
                <a:cs typeface="ADLaM Display" panose="020F0502020204030204" pitchFamily="34" charset="0"/>
              </a:rPr>
              <a:t>General </a:t>
            </a:r>
          </a:p>
          <a:p>
            <a:r>
              <a:rPr lang="en-GB" sz="3600" b="1">
                <a:latin typeface="Arial Rounded MT Bold" panose="020F0704030504030204" pitchFamily="34" charset="77"/>
                <a:cs typeface="ADLaM Display" panose="020F0502020204030204" pitchFamily="34" charset="0"/>
              </a:rPr>
              <a:t>Waste</a:t>
            </a:r>
            <a:endParaRPr lang="en-GB" sz="6600" b="1">
              <a:latin typeface="Arial Rounded MT Bold" panose="020F0704030504030204" pitchFamily="34" charset="77"/>
              <a:cs typeface="ADLaM Display" panose="020F0502020204030204" pitchFamily="34" charset="0"/>
            </a:endParaRPr>
          </a:p>
        </p:txBody>
      </p:sp>
      <p:sp>
        <p:nvSpPr>
          <p:cNvPr id="15" name="TextBox 14">
            <a:extLst>
              <a:ext uri="{FF2B5EF4-FFF2-40B4-BE49-F238E27FC236}">
                <a16:creationId xmlns:a16="http://schemas.microsoft.com/office/drawing/2014/main" id="{1A979F01-8658-4C85-55AC-C9F15EA76858}"/>
              </a:ext>
            </a:extLst>
          </p:cNvPr>
          <p:cNvSpPr txBox="1"/>
          <p:nvPr/>
        </p:nvSpPr>
        <p:spPr>
          <a:xfrm>
            <a:off x="847923" y="3610393"/>
            <a:ext cx="2667729" cy="1938992"/>
          </a:xfrm>
          <a:prstGeom prst="rect">
            <a:avLst/>
          </a:prstGeom>
          <a:noFill/>
        </p:spPr>
        <p:txBody>
          <a:bodyPr wrap="square" lIns="91440" tIns="45720" rIns="91440" bIns="45720" anchor="t">
            <a:spAutoFit/>
          </a:bodyPr>
          <a:lstStyle/>
          <a:p>
            <a:r>
              <a:rPr lang="en-GB" sz="2000" kern="100">
                <a:latin typeface="Arial"/>
                <a:ea typeface="Aptos" panose="020B0004020202020204" pitchFamily="34" charset="0"/>
                <a:cs typeface="Arial"/>
              </a:rPr>
              <a:t>Things that can't be recycled or composted like </a:t>
            </a:r>
            <a:r>
              <a:rPr lang="en-GB" sz="2000" b="1" kern="100">
                <a:latin typeface="Arial"/>
                <a:ea typeface="Aptos" panose="020B0004020202020204" pitchFamily="34" charset="0"/>
                <a:cs typeface="Arial"/>
              </a:rPr>
              <a:t>dirty tissues, food wrappers or broken items</a:t>
            </a:r>
            <a:r>
              <a:rPr lang="en-GB" sz="2000" kern="100">
                <a:latin typeface="Arial"/>
                <a:ea typeface="Aptos" panose="020B0004020202020204" pitchFamily="34" charset="0"/>
                <a:cs typeface="Arial"/>
              </a:rPr>
              <a:t>.</a:t>
            </a:r>
            <a:endParaRPr lang="en-GB" sz="2000">
              <a:latin typeface="Arial"/>
              <a:cs typeface="Arial"/>
            </a:endParaRPr>
          </a:p>
        </p:txBody>
      </p:sp>
      <p:sp>
        <p:nvSpPr>
          <p:cNvPr id="5" name="TextBox 4">
            <a:extLst>
              <a:ext uri="{FF2B5EF4-FFF2-40B4-BE49-F238E27FC236}">
                <a16:creationId xmlns:a16="http://schemas.microsoft.com/office/drawing/2014/main" id="{22836770-89B8-5692-55B9-C0446DDB6CE8}"/>
              </a:ext>
            </a:extLst>
          </p:cNvPr>
          <p:cNvSpPr txBox="1"/>
          <p:nvPr/>
        </p:nvSpPr>
        <p:spPr>
          <a:xfrm>
            <a:off x="847923" y="2117504"/>
            <a:ext cx="2242118" cy="861774"/>
          </a:xfrm>
          <a:prstGeom prst="rect">
            <a:avLst/>
          </a:prstGeom>
          <a:noFill/>
        </p:spPr>
        <p:txBody>
          <a:bodyPr wrap="square" lIns="91440" tIns="45720" rIns="91440" bIns="45720" anchor="t">
            <a:spAutoFit/>
          </a:bodyPr>
          <a:lstStyle/>
          <a:p>
            <a:r>
              <a:rPr lang="en-GB" sz="1800" b="1">
                <a:latin typeface="Arial Rounded MT Bold"/>
                <a:cs typeface="ADLaM Display"/>
              </a:rPr>
              <a:t>Black </a:t>
            </a:r>
            <a:r>
              <a:rPr lang="en-GB" b="1">
                <a:latin typeface="Arial Rounded MT Bold"/>
                <a:cs typeface="ADLaM Display"/>
              </a:rPr>
              <a:t>bin</a:t>
            </a:r>
            <a:endParaRPr lang="en-GB" sz="1800" b="1">
              <a:latin typeface="Arial Rounded MT Bold" panose="020F0704030504030204" pitchFamily="34" charset="77"/>
              <a:cs typeface="ADLaM Display" panose="020F0502020204030204" pitchFamily="34" charset="0"/>
            </a:endParaRPr>
          </a:p>
          <a:p>
            <a:endParaRPr lang="en-GB" sz="3200" b="1">
              <a:latin typeface="Arial Rounded MT Bold" panose="020F0704030504030204" pitchFamily="34" charset="77"/>
              <a:cs typeface="ADLaM Display" panose="020F0502020204030204" pitchFamily="34" charset="0"/>
            </a:endParaRPr>
          </a:p>
        </p:txBody>
      </p:sp>
      <p:pic>
        <p:nvPicPr>
          <p:cNvPr id="2" name="Picture 1" descr="A cartoon of a trash can&#10;&#10;Description automatically generated">
            <a:extLst>
              <a:ext uri="{FF2B5EF4-FFF2-40B4-BE49-F238E27FC236}">
                <a16:creationId xmlns:a16="http://schemas.microsoft.com/office/drawing/2014/main" id="{5D82A268-4F48-D2E1-5054-D9DBDF98648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56332" y="544352"/>
            <a:ext cx="4310240" cy="5769296"/>
          </a:xfrm>
          <a:prstGeom prst="rect">
            <a:avLst/>
          </a:prstGeom>
        </p:spPr>
      </p:pic>
      <p:pic>
        <p:nvPicPr>
          <p:cNvPr id="3" name="Picture 2" descr="A cartoon of a red cylinder&#10;&#10;Description automatically generated">
            <a:extLst>
              <a:ext uri="{FF2B5EF4-FFF2-40B4-BE49-F238E27FC236}">
                <a16:creationId xmlns:a16="http://schemas.microsoft.com/office/drawing/2014/main" id="{84F6A7C9-5198-8DBC-437F-E759E3DDDCC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918416">
            <a:off x="4446212" y="872686"/>
            <a:ext cx="1493532" cy="1628084"/>
          </a:xfrm>
          <a:prstGeom prst="rect">
            <a:avLst/>
          </a:prstGeom>
        </p:spPr>
      </p:pic>
      <p:pic>
        <p:nvPicPr>
          <p:cNvPr id="13" name="Picture 12" descr="A cartoon of a pyramid&#10;&#10;Description automatically generated">
            <a:extLst>
              <a:ext uri="{FF2B5EF4-FFF2-40B4-BE49-F238E27FC236}">
                <a16:creationId xmlns:a16="http://schemas.microsoft.com/office/drawing/2014/main" id="{42C01911-2827-83E3-C741-E517A25E7D1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40346" y="2371066"/>
            <a:ext cx="1936094" cy="1986165"/>
          </a:xfrm>
          <a:prstGeom prst="rect">
            <a:avLst/>
          </a:prstGeom>
        </p:spPr>
      </p:pic>
      <p:pic>
        <p:nvPicPr>
          <p:cNvPr id="18" name="Picture 17" descr="A cartoon of a pot&#10;&#10;Description automatically generated">
            <a:extLst>
              <a:ext uri="{FF2B5EF4-FFF2-40B4-BE49-F238E27FC236}">
                <a16:creationId xmlns:a16="http://schemas.microsoft.com/office/drawing/2014/main" id="{2E9938A0-F663-0388-FCD0-94AB3CD7452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277318" y="4664275"/>
            <a:ext cx="1671694" cy="1628084"/>
          </a:xfrm>
          <a:prstGeom prst="rect">
            <a:avLst/>
          </a:prstGeom>
        </p:spPr>
      </p:pic>
    </p:spTree>
    <p:extLst>
      <p:ext uri="{BB962C8B-B14F-4D97-AF65-F5344CB8AC3E}">
        <p14:creationId xmlns:p14="http://schemas.microsoft.com/office/powerpoint/2010/main" val="3306704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par>
                                <p:cTn id="8" presetID="9" presetClass="entr" presetSubtype="0" fill="hold" nodeType="withEffect">
                                  <p:stCondLst>
                                    <p:cond delay="0"/>
                                  </p:stCondLst>
                                  <p:childTnLst>
                                    <p:set>
                                      <p:cBhvr>
                                        <p:cTn id="9" dur="1" fill="hold">
                                          <p:stCondLst>
                                            <p:cond delay="0"/>
                                          </p:stCondLst>
                                        </p:cTn>
                                        <p:tgtEl>
                                          <p:spTgt spid="29">
                                            <p:txEl>
                                              <p:pRg st="0" end="0"/>
                                            </p:txEl>
                                          </p:spTgt>
                                        </p:tgtEl>
                                        <p:attrNameLst>
                                          <p:attrName>style.visibility</p:attrName>
                                        </p:attrNameLst>
                                      </p:cBhvr>
                                      <p:to>
                                        <p:strVal val="visible"/>
                                      </p:to>
                                    </p:set>
                                    <p:animEffect transition="in" filter="dissolve">
                                      <p:cBhvr>
                                        <p:cTn id="10" dur="500"/>
                                        <p:tgtEl>
                                          <p:spTgt spid="29">
                                            <p:txEl>
                                              <p:pRg st="0" end="0"/>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29">
                                            <p:txEl>
                                              <p:pRg st="1" end="1"/>
                                            </p:txEl>
                                          </p:spTgt>
                                        </p:tgtEl>
                                        <p:attrNameLst>
                                          <p:attrName>style.visibility</p:attrName>
                                        </p:attrNameLst>
                                      </p:cBhvr>
                                      <p:to>
                                        <p:strVal val="visible"/>
                                      </p:to>
                                    </p:set>
                                    <p:animEffect transition="in" filter="dissolve">
                                      <p:cBhvr>
                                        <p:cTn id="13" dur="500"/>
                                        <p:tgtEl>
                                          <p:spTgt spid="29">
                                            <p:txEl>
                                              <p:pRg st="1" end="1"/>
                                            </p:txEl>
                                          </p:spTgt>
                                        </p:tgtEl>
                                      </p:cBhvr>
                                    </p:animEffect>
                                  </p:childTnLst>
                                </p:cTn>
                              </p:par>
                              <p:par>
                                <p:cTn id="14" presetID="1" presetClass="entr" presetSubtype="0" fill="hold" nodeType="withEffect">
                                  <p:stCondLst>
                                    <p:cond delay="0"/>
                                  </p:stCondLst>
                                  <p:childTnLst>
                                    <p:set>
                                      <p:cBhvr>
                                        <p:cTn id="15" dur="1" fill="hold">
                                          <p:stCondLst>
                                            <p:cond delay="0"/>
                                          </p:stCondLst>
                                        </p:cTn>
                                        <p:tgtEl>
                                          <p:spTgt spid="2"/>
                                        </p:tgtEl>
                                        <p:attrNameLst>
                                          <p:attrName>style.visibility</p:attrName>
                                        </p:attrNameLst>
                                      </p:cBhvr>
                                      <p:to>
                                        <p:strVal val="visible"/>
                                      </p:to>
                                    </p:set>
                                  </p:childTnLst>
                                </p:cTn>
                              </p:par>
                              <p:par>
                                <p:cTn id="16" presetID="32" presetClass="emph" presetSubtype="0" fill="hold" nodeType="withEffect">
                                  <p:stCondLst>
                                    <p:cond delay="0"/>
                                  </p:stCondLst>
                                  <p:childTnLst>
                                    <p:animRot by="120000">
                                      <p:cBhvr>
                                        <p:cTn id="17" dur="100" fill="hold">
                                          <p:stCondLst>
                                            <p:cond delay="0"/>
                                          </p:stCondLst>
                                        </p:cTn>
                                        <p:tgtEl>
                                          <p:spTgt spid="2"/>
                                        </p:tgtEl>
                                        <p:attrNameLst>
                                          <p:attrName>r</p:attrName>
                                        </p:attrNameLst>
                                      </p:cBhvr>
                                    </p:animRot>
                                    <p:animRot by="-240000">
                                      <p:cBhvr>
                                        <p:cTn id="18" dur="200" fill="hold">
                                          <p:stCondLst>
                                            <p:cond delay="200"/>
                                          </p:stCondLst>
                                        </p:cTn>
                                        <p:tgtEl>
                                          <p:spTgt spid="2"/>
                                        </p:tgtEl>
                                        <p:attrNameLst>
                                          <p:attrName>r</p:attrName>
                                        </p:attrNameLst>
                                      </p:cBhvr>
                                    </p:animRot>
                                    <p:animRot by="240000">
                                      <p:cBhvr>
                                        <p:cTn id="19" dur="200" fill="hold">
                                          <p:stCondLst>
                                            <p:cond delay="400"/>
                                          </p:stCondLst>
                                        </p:cTn>
                                        <p:tgtEl>
                                          <p:spTgt spid="2"/>
                                        </p:tgtEl>
                                        <p:attrNameLst>
                                          <p:attrName>r</p:attrName>
                                        </p:attrNameLst>
                                      </p:cBhvr>
                                    </p:animRot>
                                    <p:animRot by="-240000">
                                      <p:cBhvr>
                                        <p:cTn id="20" dur="200" fill="hold">
                                          <p:stCondLst>
                                            <p:cond delay="600"/>
                                          </p:stCondLst>
                                        </p:cTn>
                                        <p:tgtEl>
                                          <p:spTgt spid="2"/>
                                        </p:tgtEl>
                                        <p:attrNameLst>
                                          <p:attrName>r</p:attrName>
                                        </p:attrNameLst>
                                      </p:cBhvr>
                                    </p:animRot>
                                    <p:animRot by="120000">
                                      <p:cBhvr>
                                        <p:cTn id="21" dur="200" fill="hold">
                                          <p:stCondLst>
                                            <p:cond delay="800"/>
                                          </p:stCondLst>
                                        </p:cTn>
                                        <p:tgtEl>
                                          <p:spTgt spid="2"/>
                                        </p:tgtEl>
                                        <p:attrNameLst>
                                          <p:attrName>r</p:attrName>
                                        </p:attrNameLst>
                                      </p:cBhvr>
                                    </p:animRo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500" fill="hold"/>
                                        <p:tgtEl>
                                          <p:spTgt spid="15"/>
                                        </p:tgtEl>
                                        <p:attrNameLst>
                                          <p:attrName>ppt_x</p:attrName>
                                        </p:attrNameLst>
                                      </p:cBhvr>
                                      <p:tavLst>
                                        <p:tav tm="0">
                                          <p:val>
                                            <p:strVal val="#ppt_x"/>
                                          </p:val>
                                        </p:tav>
                                        <p:tav tm="100000">
                                          <p:val>
                                            <p:strVal val="#ppt_x"/>
                                          </p:val>
                                        </p:tav>
                                      </p:tavLst>
                                    </p:anim>
                                    <p:anim calcmode="lin" valueType="num">
                                      <p:cBhvr additive="base">
                                        <p:cTn id="27"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3"/>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13"/>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18"/>
                                        </p:tgtEl>
                                        <p:attrNameLst>
                                          <p:attrName>style.visibility</p:attrName>
                                        </p:attrNameLst>
                                      </p:cBhvr>
                                      <p:to>
                                        <p:strVal val="visible"/>
                                      </p:to>
                                    </p:set>
                                  </p:childTnLst>
                                </p:cTn>
                              </p:par>
                              <p:par>
                                <p:cTn id="36" presetID="26" presetClass="emph" presetSubtype="0" fill="hold" nodeType="withEffect">
                                  <p:stCondLst>
                                    <p:cond delay="0"/>
                                  </p:stCondLst>
                                  <p:childTnLst>
                                    <p:animEffect transition="out" filter="fade">
                                      <p:cBhvr>
                                        <p:cTn id="37" dur="500" tmFilter="0, 0; .2, .5; .8, .5; 1, 0"/>
                                        <p:tgtEl>
                                          <p:spTgt spid="3"/>
                                        </p:tgtEl>
                                      </p:cBhvr>
                                    </p:animEffect>
                                    <p:animScale>
                                      <p:cBhvr>
                                        <p:cTn id="38" dur="250" autoRev="1" fill="hold"/>
                                        <p:tgtEl>
                                          <p:spTgt spid="3"/>
                                        </p:tgtEl>
                                      </p:cBhvr>
                                      <p:by x="105000" y="105000"/>
                                    </p:animScale>
                                  </p:childTnLst>
                                </p:cTn>
                              </p:par>
                              <p:par>
                                <p:cTn id="39" presetID="26" presetClass="emph" presetSubtype="0" fill="hold" nodeType="withEffect">
                                  <p:stCondLst>
                                    <p:cond delay="0"/>
                                  </p:stCondLst>
                                  <p:childTnLst>
                                    <p:animEffect transition="out" filter="fade">
                                      <p:cBhvr>
                                        <p:cTn id="40" dur="500" tmFilter="0, 0; .2, .5; .8, .5; 1, 0"/>
                                        <p:tgtEl>
                                          <p:spTgt spid="13"/>
                                        </p:tgtEl>
                                      </p:cBhvr>
                                    </p:animEffect>
                                    <p:animScale>
                                      <p:cBhvr>
                                        <p:cTn id="41" dur="250" autoRev="1" fill="hold"/>
                                        <p:tgtEl>
                                          <p:spTgt spid="13"/>
                                        </p:tgtEl>
                                      </p:cBhvr>
                                      <p:by x="105000" y="105000"/>
                                    </p:animScale>
                                  </p:childTnLst>
                                </p:cTn>
                              </p:par>
                              <p:par>
                                <p:cTn id="42" presetID="26" presetClass="emph" presetSubtype="0" fill="hold" nodeType="withEffect">
                                  <p:stCondLst>
                                    <p:cond delay="0"/>
                                  </p:stCondLst>
                                  <p:childTnLst>
                                    <p:animEffect transition="out" filter="fade">
                                      <p:cBhvr>
                                        <p:cTn id="43" dur="500" tmFilter="0, 0; .2, .5; .8, .5; 1, 0"/>
                                        <p:tgtEl>
                                          <p:spTgt spid="18"/>
                                        </p:tgtEl>
                                      </p:cBhvr>
                                    </p:animEffect>
                                    <p:animScale>
                                      <p:cBhvr>
                                        <p:cTn id="44" dur="250" autoRev="1" fill="hold"/>
                                        <p:tgtEl>
                                          <p:spTgt spid="1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64AB35-1CE8-D72F-630D-42855130D6B4}"/>
            </a:ext>
          </a:extLst>
        </p:cNvPr>
        <p:cNvGrpSpPr/>
        <p:nvPr/>
      </p:nvGrpSpPr>
      <p:grpSpPr>
        <a:xfrm>
          <a:off x="0" y="0"/>
          <a:ext cx="0" cy="0"/>
          <a:chOff x="0" y="0"/>
          <a:chExt cx="0" cy="0"/>
        </a:xfrm>
      </p:grpSpPr>
      <p:pic>
        <p:nvPicPr>
          <p:cNvPr id="28" name="Picture 27">
            <a:extLst>
              <a:ext uri="{FF2B5EF4-FFF2-40B4-BE49-F238E27FC236}">
                <a16:creationId xmlns:a16="http://schemas.microsoft.com/office/drawing/2014/main" id="{2E9E45F8-06B1-51B9-D195-715F60233434}"/>
              </a:ext>
            </a:extLst>
          </p:cNvPr>
          <p:cNvPicPr>
            <a:picLocks noChangeAspect="1"/>
          </p:cNvPicPr>
          <p:nvPr/>
        </p:nvPicPr>
        <p:blipFill>
          <a:blip r:embed="rId3">
            <a:extLst>
              <a:ext uri="{28A0092B-C50C-407E-A947-70E740481C1C}">
                <a14:useLocalDpi xmlns:a14="http://schemas.microsoft.com/office/drawing/2010/main" val="0"/>
              </a:ext>
            </a:extLst>
          </a:blip>
          <a:srcRect r="2" b="2"/>
          <a:stretch/>
        </p:blipFill>
        <p:spPr>
          <a:xfrm>
            <a:off x="1" y="0"/>
            <a:ext cx="12192000" cy="6875929"/>
          </a:xfrm>
          <a:prstGeom prst="rect">
            <a:avLst/>
          </a:prstGeom>
        </p:spPr>
      </p:pic>
      <p:sp>
        <p:nvSpPr>
          <p:cNvPr id="6" name="Rounded Rectangle 5">
            <a:extLst>
              <a:ext uri="{FF2B5EF4-FFF2-40B4-BE49-F238E27FC236}">
                <a16:creationId xmlns:a16="http://schemas.microsoft.com/office/drawing/2014/main" id="{0F2F76E2-C087-C89F-2892-50086A4A09EC}"/>
              </a:ext>
            </a:extLst>
          </p:cNvPr>
          <p:cNvSpPr/>
          <p:nvPr/>
        </p:nvSpPr>
        <p:spPr>
          <a:xfrm>
            <a:off x="5486400" y="619106"/>
            <a:ext cx="6042212" cy="5528659"/>
          </a:xfrm>
          <a:prstGeom prst="roundRect">
            <a:avLst>
              <a:gd name="adj" fmla="val 9923"/>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itle 1">
            <a:extLst>
              <a:ext uri="{FF2B5EF4-FFF2-40B4-BE49-F238E27FC236}">
                <a16:creationId xmlns:a16="http://schemas.microsoft.com/office/drawing/2014/main" id="{DD05E62D-3AF6-B5DF-2D8E-5D3463D1EC4D}"/>
              </a:ext>
            </a:extLst>
          </p:cNvPr>
          <p:cNvSpPr txBox="1">
            <a:spLocks/>
          </p:cNvSpPr>
          <p:nvPr/>
        </p:nvSpPr>
        <p:spPr>
          <a:xfrm>
            <a:off x="5981591" y="620755"/>
            <a:ext cx="3651703" cy="168910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b="1">
                <a:solidFill>
                  <a:srgbClr val="00B0F0"/>
                </a:solidFill>
                <a:latin typeface="Arial Rounded MT Bold" panose="020F0704030504030204" pitchFamily="34" charset="77"/>
                <a:cs typeface="ADLaM Display" panose="020F0502020204030204" pitchFamily="34" charset="0"/>
              </a:rPr>
              <a:t>Did you know?</a:t>
            </a:r>
            <a:endParaRPr lang="en-GB" sz="6600" b="1">
              <a:solidFill>
                <a:srgbClr val="00B0F0"/>
              </a:solidFill>
              <a:latin typeface="Arial Rounded MT Bold" panose="020F0704030504030204" pitchFamily="34" charset="77"/>
              <a:cs typeface="ADLaM Display" panose="020F0502020204030204" pitchFamily="34" charset="0"/>
            </a:endParaRPr>
          </a:p>
        </p:txBody>
      </p:sp>
      <p:sp>
        <p:nvSpPr>
          <p:cNvPr id="15" name="TextBox 14">
            <a:extLst>
              <a:ext uri="{FF2B5EF4-FFF2-40B4-BE49-F238E27FC236}">
                <a16:creationId xmlns:a16="http://schemas.microsoft.com/office/drawing/2014/main" id="{6498D55A-3091-95D5-8BC2-0E0D6100C384}"/>
              </a:ext>
            </a:extLst>
          </p:cNvPr>
          <p:cNvSpPr txBox="1"/>
          <p:nvPr/>
        </p:nvSpPr>
        <p:spPr>
          <a:xfrm>
            <a:off x="5970492" y="1951602"/>
            <a:ext cx="5534517" cy="4216539"/>
          </a:xfrm>
          <a:prstGeom prst="rect">
            <a:avLst/>
          </a:prstGeom>
          <a:noFill/>
        </p:spPr>
        <p:txBody>
          <a:bodyPr wrap="square">
            <a:spAutoFit/>
          </a:bodyPr>
          <a:lstStyle/>
          <a:p>
            <a:r>
              <a:rPr lang="en-US" sz="2200">
                <a:latin typeface="Arial" panose="020B0604020202020204" pitchFamily="34" charset="0"/>
                <a:cs typeface="Arial" panose="020B0604020202020204" pitchFamily="34" charset="0"/>
              </a:rPr>
              <a:t>If waste that can’t be recycled is mixed with recyclable waste, this is called </a:t>
            </a:r>
            <a:r>
              <a:rPr lang="en-US" sz="2200" b="1">
                <a:latin typeface="Arial" panose="020B0604020202020204" pitchFamily="34" charset="0"/>
                <a:cs typeface="Arial" panose="020B0604020202020204" pitchFamily="34" charset="0"/>
              </a:rPr>
              <a:t>contamination. </a:t>
            </a:r>
            <a:endParaRPr lang="en-US" sz="2200">
              <a:latin typeface="Arial" panose="020B0604020202020204" pitchFamily="34" charset="0"/>
              <a:cs typeface="Arial" panose="020B0604020202020204" pitchFamily="34" charset="0"/>
            </a:endParaRPr>
          </a:p>
          <a:p>
            <a:endParaRPr lang="en-US" sz="2200">
              <a:latin typeface="Arial" panose="020B0604020202020204" pitchFamily="34" charset="0"/>
              <a:cs typeface="Arial" panose="020B0604020202020204" pitchFamily="34" charset="0"/>
            </a:endParaRPr>
          </a:p>
          <a:p>
            <a:r>
              <a:rPr lang="en-US" sz="2200">
                <a:latin typeface="Arial" panose="020B0604020202020204" pitchFamily="34" charset="0"/>
                <a:cs typeface="Arial" panose="020B0604020202020204" pitchFamily="34" charset="0"/>
              </a:rPr>
              <a:t>This can cause several problems in the recycling process and leads to wasted effort, wasted energy, and wasted resources.</a:t>
            </a:r>
          </a:p>
          <a:p>
            <a:endParaRPr lang="en-US" sz="2200" b="1">
              <a:solidFill>
                <a:srgbClr val="00B0F0"/>
              </a:solidFill>
              <a:latin typeface="Arial" panose="020B0604020202020204" pitchFamily="34" charset="0"/>
              <a:cs typeface="Arial" panose="020B0604020202020204" pitchFamily="34" charset="0"/>
            </a:endParaRPr>
          </a:p>
          <a:p>
            <a:r>
              <a:rPr lang="en-GB" sz="2200" b="1">
                <a:solidFill>
                  <a:srgbClr val="00B0F0"/>
                </a:solidFill>
                <a:latin typeface="Arial" panose="020B0604020202020204" pitchFamily="34" charset="0"/>
                <a:cs typeface="Arial" panose="020B0604020202020204" pitchFamily="34" charset="0"/>
              </a:rPr>
              <a:t>Can you think of any examples of contamination?</a:t>
            </a:r>
          </a:p>
          <a:p>
            <a:endParaRPr lang="en-US" sz="2200">
              <a:latin typeface="Arial" panose="020B0604020202020204" pitchFamily="34" charset="0"/>
              <a:cs typeface="Arial" panose="020B0604020202020204" pitchFamily="34" charset="0"/>
            </a:endParaRPr>
          </a:p>
        </p:txBody>
      </p:sp>
      <p:pic>
        <p:nvPicPr>
          <p:cNvPr id="13" name="Picture 12" descr="A cartoon of a blue trash can&#10;&#10;Description automatically generated">
            <a:extLst>
              <a:ext uri="{FF2B5EF4-FFF2-40B4-BE49-F238E27FC236}">
                <a16:creationId xmlns:a16="http://schemas.microsoft.com/office/drawing/2014/main" id="{40ECD612-C67C-BC6D-B605-FEA8AA9D94F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1905" y="1109593"/>
            <a:ext cx="3704493" cy="5208162"/>
          </a:xfrm>
          <a:prstGeom prst="rect">
            <a:avLst/>
          </a:prstGeom>
        </p:spPr>
      </p:pic>
      <p:pic>
        <p:nvPicPr>
          <p:cNvPr id="2" name="Picture 1" descr="A cartoon banana with a face&#10;&#10;Description automatically generated">
            <a:extLst>
              <a:ext uri="{FF2B5EF4-FFF2-40B4-BE49-F238E27FC236}">
                <a16:creationId xmlns:a16="http://schemas.microsoft.com/office/drawing/2014/main" id="{056F8D04-4A16-6B05-33F8-F5080773CB1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15429" y="740808"/>
            <a:ext cx="1870345" cy="1494186"/>
          </a:xfrm>
          <a:prstGeom prst="rect">
            <a:avLst/>
          </a:prstGeom>
          <a:effectLst>
            <a:outerShdw blurRad="407823" dist="50800" dir="5400000" algn="ctr" rotWithShape="0">
              <a:srgbClr val="000000">
                <a:alpha val="28000"/>
              </a:srgbClr>
            </a:outerShdw>
          </a:effectLst>
        </p:spPr>
      </p:pic>
      <p:sp>
        <p:nvSpPr>
          <p:cNvPr id="14" name="TextBox 13">
            <a:extLst>
              <a:ext uri="{FF2B5EF4-FFF2-40B4-BE49-F238E27FC236}">
                <a16:creationId xmlns:a16="http://schemas.microsoft.com/office/drawing/2014/main" id="{49AC52FF-ADDB-4567-DE78-4F0749DBE4FA}"/>
              </a:ext>
            </a:extLst>
          </p:cNvPr>
          <p:cNvSpPr txBox="1"/>
          <p:nvPr/>
        </p:nvSpPr>
        <p:spPr>
          <a:xfrm>
            <a:off x="9454004" y="6297429"/>
            <a:ext cx="2987040" cy="369332"/>
          </a:xfrm>
          <a:prstGeom prst="rect">
            <a:avLst/>
          </a:prstGeom>
          <a:noFill/>
        </p:spPr>
        <p:txBody>
          <a:bodyPr wrap="square" rtlCol="0">
            <a:spAutoFit/>
          </a:bodyPr>
          <a:lstStyle/>
          <a:p>
            <a:r>
              <a:rPr lang="en-GB" b="1">
                <a:solidFill>
                  <a:schemeClr val="bg1"/>
                </a:solidFill>
                <a:latin typeface="Arial" panose="020B0604020202020204" pitchFamily="34" charset="0"/>
                <a:cs typeface="Arial" panose="020B0604020202020204" pitchFamily="34" charset="0"/>
              </a:rPr>
              <a:t>Click for answers…</a:t>
            </a:r>
          </a:p>
        </p:txBody>
      </p:sp>
    </p:spTree>
    <p:extLst>
      <p:ext uri="{BB962C8B-B14F-4D97-AF65-F5344CB8AC3E}">
        <p14:creationId xmlns:p14="http://schemas.microsoft.com/office/powerpoint/2010/main" val="3330535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dissolve">
                                      <p:cBhvr>
                                        <p:cTn id="10" dur="500"/>
                                        <p:tgtEl>
                                          <p:spTgt spid="29"/>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dissolve">
                                      <p:cBhvr>
                                        <p:cTn id="15" dur="500"/>
                                        <p:tgtEl>
                                          <p:spTgt spid="15"/>
                                        </p:tgtEl>
                                      </p:cBhvr>
                                    </p:animEffect>
                                  </p:childTnLst>
                                </p:cTn>
                              </p:par>
                              <p:par>
                                <p:cTn id="16" presetID="1" presetClass="entr" presetSubtype="0"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childTnLst>
                                </p:cTn>
                              </p:par>
                              <p:par>
                                <p:cTn id="18" presetID="32" presetClass="emph" presetSubtype="0" fill="hold" nodeType="withEffect">
                                  <p:stCondLst>
                                    <p:cond delay="0"/>
                                  </p:stCondLst>
                                  <p:childTnLst>
                                    <p:animRot by="120000">
                                      <p:cBhvr>
                                        <p:cTn id="19" dur="100" fill="hold">
                                          <p:stCondLst>
                                            <p:cond delay="0"/>
                                          </p:stCondLst>
                                        </p:cTn>
                                        <p:tgtEl>
                                          <p:spTgt spid="13"/>
                                        </p:tgtEl>
                                        <p:attrNameLst>
                                          <p:attrName>r</p:attrName>
                                        </p:attrNameLst>
                                      </p:cBhvr>
                                    </p:animRot>
                                    <p:animRot by="-240000">
                                      <p:cBhvr>
                                        <p:cTn id="20" dur="200" fill="hold">
                                          <p:stCondLst>
                                            <p:cond delay="200"/>
                                          </p:stCondLst>
                                        </p:cTn>
                                        <p:tgtEl>
                                          <p:spTgt spid="13"/>
                                        </p:tgtEl>
                                        <p:attrNameLst>
                                          <p:attrName>r</p:attrName>
                                        </p:attrNameLst>
                                      </p:cBhvr>
                                    </p:animRot>
                                    <p:animRot by="240000">
                                      <p:cBhvr>
                                        <p:cTn id="21" dur="200" fill="hold">
                                          <p:stCondLst>
                                            <p:cond delay="400"/>
                                          </p:stCondLst>
                                        </p:cTn>
                                        <p:tgtEl>
                                          <p:spTgt spid="13"/>
                                        </p:tgtEl>
                                        <p:attrNameLst>
                                          <p:attrName>r</p:attrName>
                                        </p:attrNameLst>
                                      </p:cBhvr>
                                    </p:animRot>
                                    <p:animRot by="-240000">
                                      <p:cBhvr>
                                        <p:cTn id="22" dur="200" fill="hold">
                                          <p:stCondLst>
                                            <p:cond delay="600"/>
                                          </p:stCondLst>
                                        </p:cTn>
                                        <p:tgtEl>
                                          <p:spTgt spid="13"/>
                                        </p:tgtEl>
                                        <p:attrNameLst>
                                          <p:attrName>r</p:attrName>
                                        </p:attrNameLst>
                                      </p:cBhvr>
                                    </p:animRot>
                                    <p:animRot by="120000">
                                      <p:cBhvr>
                                        <p:cTn id="23" dur="200" fill="hold">
                                          <p:stCondLst>
                                            <p:cond delay="800"/>
                                          </p:stCondLst>
                                        </p:cTn>
                                        <p:tgtEl>
                                          <p:spTgt spid="13"/>
                                        </p:tgtEl>
                                        <p:attrNameLst>
                                          <p:attrName>r</p:attrName>
                                        </p:attrNameLst>
                                      </p:cBhvr>
                                    </p:animRo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2"/>
                                        </p:tgtEl>
                                        <p:attrNameLst>
                                          <p:attrName>style.visibility</p:attrName>
                                        </p:attrNameLst>
                                      </p:cBhvr>
                                      <p:to>
                                        <p:strVal val="visible"/>
                                      </p:to>
                                    </p:set>
                                  </p:childTnLst>
                                </p:cTn>
                              </p:par>
                              <p:par>
                                <p:cTn id="28" presetID="47" presetClass="entr" presetSubtype="0" fill="hold" nodeType="with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fade">
                                      <p:cBhvr>
                                        <p:cTn id="30" dur="1000"/>
                                        <p:tgtEl>
                                          <p:spTgt spid="2"/>
                                        </p:tgtEl>
                                      </p:cBhvr>
                                    </p:animEffect>
                                    <p:anim calcmode="lin" valueType="num">
                                      <p:cBhvr>
                                        <p:cTn id="31" dur="1000" fill="hold"/>
                                        <p:tgtEl>
                                          <p:spTgt spid="2"/>
                                        </p:tgtEl>
                                        <p:attrNameLst>
                                          <p:attrName>ppt_x</p:attrName>
                                        </p:attrNameLst>
                                      </p:cBhvr>
                                      <p:tavLst>
                                        <p:tav tm="0">
                                          <p:val>
                                            <p:strVal val="#ppt_x"/>
                                          </p:val>
                                        </p:tav>
                                        <p:tav tm="100000">
                                          <p:val>
                                            <p:strVal val="#ppt_x"/>
                                          </p:val>
                                        </p:tav>
                                      </p:tavLst>
                                    </p:anim>
                                    <p:anim calcmode="lin" valueType="num">
                                      <p:cBhvr>
                                        <p:cTn id="32"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dissolve">
                                      <p:cBhvr>
                                        <p:cTn id="3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9" grpId="0"/>
      <p:bldP spid="15" grpId="0"/>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F6FC651-B771-0269-0105-F05F7580B2EF}"/>
              </a:ext>
            </a:extLst>
          </p:cNvPr>
          <p:cNvPicPr>
            <a:picLocks noChangeAspect="1"/>
          </p:cNvPicPr>
          <p:nvPr/>
        </p:nvPicPr>
        <p:blipFill>
          <a:blip r:embed="rId2">
            <a:extLst>
              <a:ext uri="{28A0092B-C50C-407E-A947-70E740481C1C}">
                <a14:useLocalDpi xmlns:a14="http://schemas.microsoft.com/office/drawing/2010/main" val="0"/>
              </a:ext>
            </a:extLst>
          </a:blip>
          <a:srcRect l="11731" t="13291" r="3005" b="1445"/>
          <a:stretch/>
        </p:blipFill>
        <p:spPr>
          <a:xfrm>
            <a:off x="-15499" y="0"/>
            <a:ext cx="12207499" cy="6872514"/>
          </a:xfrm>
          <a:prstGeom prst="rect">
            <a:avLst/>
          </a:prstGeom>
        </p:spPr>
      </p:pic>
      <p:sp>
        <p:nvSpPr>
          <p:cNvPr id="10" name="Rounded Rectangle 9">
            <a:extLst>
              <a:ext uri="{FF2B5EF4-FFF2-40B4-BE49-F238E27FC236}">
                <a16:creationId xmlns:a16="http://schemas.microsoft.com/office/drawing/2014/main" id="{412E9592-B2D8-CA23-B3B1-3616910CB85D}"/>
              </a:ext>
            </a:extLst>
          </p:cNvPr>
          <p:cNvSpPr/>
          <p:nvPr/>
        </p:nvSpPr>
        <p:spPr>
          <a:xfrm>
            <a:off x="807108" y="2528047"/>
            <a:ext cx="10577783" cy="3823592"/>
          </a:xfrm>
          <a:prstGeom prst="roundRect">
            <a:avLst>
              <a:gd name="adj" fmla="val 9154"/>
            </a:avLst>
          </a:prstGeom>
          <a:solidFill>
            <a:schemeClr val="bg1"/>
          </a:solidFill>
          <a:ln>
            <a:noFill/>
          </a:ln>
          <a:effectLst>
            <a:outerShdw blurRad="411783" dist="50800" dir="5400000" algn="ctr" rotWithShape="0">
              <a:schemeClr val="tx1">
                <a:lumMod val="75000"/>
                <a:lumOff val="2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E6626"/>
              </a:solidFill>
            </a:endParaRPr>
          </a:p>
        </p:txBody>
      </p:sp>
      <p:sp>
        <p:nvSpPr>
          <p:cNvPr id="3" name="Content Placeholder 2">
            <a:extLst>
              <a:ext uri="{FF2B5EF4-FFF2-40B4-BE49-F238E27FC236}">
                <a16:creationId xmlns:a16="http://schemas.microsoft.com/office/drawing/2014/main" id="{76D8B4EF-05D1-9D51-BB0B-4F628EAB3AE8}"/>
              </a:ext>
            </a:extLst>
          </p:cNvPr>
          <p:cNvSpPr>
            <a:spLocks noGrp="1"/>
          </p:cNvSpPr>
          <p:nvPr>
            <p:ph idx="1"/>
          </p:nvPr>
        </p:nvSpPr>
        <p:spPr>
          <a:xfrm>
            <a:off x="1269699" y="3158792"/>
            <a:ext cx="10184881" cy="4351338"/>
          </a:xfrm>
        </p:spPr>
        <p:txBody>
          <a:bodyPr vert="horz" lIns="91440" tIns="45720" rIns="91440" bIns="45720" rtlCol="0" anchor="t">
            <a:normAutofit/>
          </a:bodyPr>
          <a:lstStyle/>
          <a:p>
            <a:pPr marL="0" indent="0">
              <a:buNone/>
            </a:pPr>
            <a:endParaRPr lang="en-US" sz="2400" b="1">
              <a:latin typeface="Arial" panose="020B0604020202020204" pitchFamily="34" charset="0"/>
              <a:cs typeface="Arial" panose="020B0604020202020204" pitchFamily="34" charset="0"/>
            </a:endParaRPr>
          </a:p>
          <a:p>
            <a:r>
              <a:rPr lang="en-US" sz="2400" b="1">
                <a:latin typeface="Arial"/>
                <a:cs typeface="Arial"/>
              </a:rPr>
              <a:t>Food waste</a:t>
            </a:r>
            <a:r>
              <a:rPr lang="en-US" sz="2400">
                <a:latin typeface="Arial"/>
                <a:cs typeface="Arial"/>
              </a:rPr>
              <a:t> in cardboard or plastic containers</a:t>
            </a:r>
            <a:endParaRPr lang="en-US" sz="2400">
              <a:latin typeface="Arial" panose="020B0604020202020204" pitchFamily="34" charset="0"/>
              <a:cs typeface="Arial" panose="020B0604020202020204" pitchFamily="34" charset="0"/>
            </a:endParaRPr>
          </a:p>
          <a:p>
            <a:r>
              <a:rPr lang="en-US" sz="2400" b="1">
                <a:latin typeface="Arial"/>
                <a:cs typeface="Arial"/>
              </a:rPr>
              <a:t>Plastic bags</a:t>
            </a:r>
            <a:r>
              <a:rPr lang="en-US" sz="2400">
                <a:latin typeface="Arial"/>
                <a:cs typeface="Arial"/>
              </a:rPr>
              <a:t> containing waste in a recycling bin (make sure recyclable waste is loose)</a:t>
            </a:r>
          </a:p>
          <a:p>
            <a:r>
              <a:rPr lang="en-US" sz="2400" b="1">
                <a:latin typeface="Arial"/>
                <a:cs typeface="Arial"/>
              </a:rPr>
              <a:t>Unwashed containers</a:t>
            </a:r>
            <a:r>
              <a:rPr lang="en-US" sz="2400">
                <a:latin typeface="Arial"/>
                <a:cs typeface="Arial"/>
              </a:rPr>
              <a:t> like bottles with leftover liquid or food in them</a:t>
            </a:r>
          </a:p>
          <a:p>
            <a:r>
              <a:rPr lang="en-US" sz="2400" b="1">
                <a:latin typeface="Arial" panose="020B0604020202020204" pitchFamily="34" charset="0"/>
                <a:cs typeface="Arial" panose="020B0604020202020204" pitchFamily="34" charset="0"/>
              </a:rPr>
              <a:t>Non-recyclable items</a:t>
            </a:r>
            <a:r>
              <a:rPr lang="en-US" sz="2400">
                <a:latin typeface="Arial" panose="020B0604020202020204" pitchFamily="34" charset="0"/>
                <a:cs typeface="Arial" panose="020B0604020202020204" pitchFamily="34" charset="0"/>
              </a:rPr>
              <a:t> like batteries, or electronic waste mixed in with recycling </a:t>
            </a:r>
          </a:p>
          <a:p>
            <a:pPr marL="0" indent="0">
              <a:buNone/>
            </a:pPr>
            <a:endParaRPr lang="en-US" sz="2400">
              <a:latin typeface="Arial" panose="020B0604020202020204" pitchFamily="34" charset="0"/>
              <a:cs typeface="Arial" panose="020B0604020202020204" pitchFamily="34" charset="0"/>
            </a:endParaRPr>
          </a:p>
          <a:p>
            <a:pPr marL="0" indent="0">
              <a:buNone/>
            </a:pPr>
            <a:endParaRPr lang="en-US" sz="240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FCC3EFB6-F7A2-779B-C22B-FB71937E089B}"/>
              </a:ext>
            </a:extLst>
          </p:cNvPr>
          <p:cNvSpPr txBox="1"/>
          <p:nvPr/>
        </p:nvSpPr>
        <p:spPr>
          <a:xfrm>
            <a:off x="1269700" y="2856256"/>
            <a:ext cx="6104964" cy="523220"/>
          </a:xfrm>
          <a:prstGeom prst="rect">
            <a:avLst/>
          </a:prstGeom>
          <a:noFill/>
        </p:spPr>
        <p:txBody>
          <a:bodyPr wrap="square" lIns="91440" tIns="45720" rIns="91440" bIns="45720" anchor="t">
            <a:spAutoFit/>
          </a:bodyPr>
          <a:lstStyle/>
          <a:p>
            <a:pPr marL="0" indent="0">
              <a:buNone/>
            </a:pPr>
            <a:r>
              <a:rPr lang="en-US" sz="2800" b="1">
                <a:solidFill>
                  <a:srgbClr val="7DB552"/>
                </a:solidFill>
                <a:latin typeface="Arial"/>
                <a:cs typeface="Arial"/>
              </a:rPr>
              <a:t>Examples of contamination:</a:t>
            </a:r>
          </a:p>
        </p:txBody>
      </p:sp>
    </p:spTree>
    <p:extLst>
      <p:ext uri="{BB962C8B-B14F-4D97-AF65-F5344CB8AC3E}">
        <p14:creationId xmlns:p14="http://schemas.microsoft.com/office/powerpoint/2010/main" val="2696577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dissolv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dissolv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dissolv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dissolve">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 grpId="0" build="p"/>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373BBD-CCD3-BEE8-E670-AF827B6E7E3D}"/>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70A61F48-BA68-4CD7-BDE7-3C1B82EE1E6E}"/>
              </a:ext>
            </a:extLst>
          </p:cNvPr>
          <p:cNvPicPr>
            <a:picLocks noChangeAspect="1"/>
          </p:cNvPicPr>
          <p:nvPr/>
        </p:nvPicPr>
        <p:blipFill>
          <a:blip r:embed="rId2">
            <a:extLst>
              <a:ext uri="{28A0092B-C50C-407E-A947-70E740481C1C}">
                <a14:useLocalDpi xmlns:a14="http://schemas.microsoft.com/office/drawing/2010/main" val="0"/>
              </a:ext>
            </a:extLst>
          </a:blip>
          <a:srcRect l="53660" b="1666"/>
          <a:stretch/>
        </p:blipFill>
        <p:spPr>
          <a:xfrm>
            <a:off x="6454588" y="0"/>
            <a:ext cx="5752911" cy="6858000"/>
          </a:xfrm>
          <a:prstGeom prst="rect">
            <a:avLst/>
          </a:prstGeom>
        </p:spPr>
      </p:pic>
      <p:pic>
        <p:nvPicPr>
          <p:cNvPr id="7" name="Picture 6" descr="A cartoon of a blue trash can&#10;&#10;Description automatically generated">
            <a:extLst>
              <a:ext uri="{FF2B5EF4-FFF2-40B4-BE49-F238E27FC236}">
                <a16:creationId xmlns:a16="http://schemas.microsoft.com/office/drawing/2014/main" id="{B0004B85-2A14-E5C8-03A0-F154BFDF54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72264" y="1031187"/>
            <a:ext cx="3704493" cy="5208162"/>
          </a:xfrm>
          <a:prstGeom prst="rect">
            <a:avLst/>
          </a:prstGeom>
        </p:spPr>
      </p:pic>
      <p:sp>
        <p:nvSpPr>
          <p:cNvPr id="3" name="Content Placeholder 2">
            <a:extLst>
              <a:ext uri="{FF2B5EF4-FFF2-40B4-BE49-F238E27FC236}">
                <a16:creationId xmlns:a16="http://schemas.microsoft.com/office/drawing/2014/main" id="{4D1DE9ED-4EC9-35C5-FA6D-3937450E7AE3}"/>
              </a:ext>
            </a:extLst>
          </p:cNvPr>
          <p:cNvSpPr>
            <a:spLocks noGrp="1"/>
          </p:cNvSpPr>
          <p:nvPr>
            <p:ph idx="1"/>
          </p:nvPr>
        </p:nvSpPr>
        <p:spPr>
          <a:xfrm>
            <a:off x="589761" y="2151531"/>
            <a:ext cx="5470381" cy="4338918"/>
          </a:xfrm>
        </p:spPr>
        <p:txBody>
          <a:bodyPr vert="horz" lIns="91440" tIns="45720" rIns="91440" bIns="45720" rtlCol="0" anchor="t">
            <a:normAutofit fontScale="85000" lnSpcReduction="10000"/>
          </a:bodyPr>
          <a:lstStyle/>
          <a:p>
            <a:pPr>
              <a:lnSpc>
                <a:spcPct val="110000"/>
              </a:lnSpc>
            </a:pPr>
            <a:r>
              <a:rPr lang="en-US" sz="2400" b="1">
                <a:solidFill>
                  <a:srgbClr val="00B0F0"/>
                </a:solidFill>
              </a:rPr>
              <a:t>Clean recyclables </a:t>
            </a:r>
            <a:r>
              <a:rPr lang="en-US" sz="2400"/>
              <a:t>before putting them in the recycling bin, give them a whoosh! (e.g. rinse out plastic bottles or jars).</a:t>
            </a:r>
          </a:p>
          <a:p>
            <a:pPr>
              <a:lnSpc>
                <a:spcPct val="110000"/>
              </a:lnSpc>
            </a:pPr>
            <a:r>
              <a:rPr lang="en-US" sz="2400" b="1">
                <a:solidFill>
                  <a:srgbClr val="00B0F0"/>
                </a:solidFill>
              </a:rPr>
              <a:t>Check Hull recycling rules </a:t>
            </a:r>
            <a:r>
              <a:rPr lang="en-US" sz="2400"/>
              <a:t>because some areas have different guidelines for what can and can’t be recycled.</a:t>
            </a:r>
          </a:p>
          <a:p>
            <a:pPr>
              <a:lnSpc>
                <a:spcPct val="110000"/>
              </a:lnSpc>
            </a:pPr>
            <a:r>
              <a:rPr lang="en-US" sz="2400" b="1">
                <a:solidFill>
                  <a:srgbClr val="00B0F0"/>
                </a:solidFill>
              </a:rPr>
              <a:t>Don’t put recyclables in plastic bags </a:t>
            </a:r>
            <a:r>
              <a:rPr lang="en-US" sz="2400"/>
              <a:t>ensure your recyclable waste is loose.</a:t>
            </a:r>
          </a:p>
          <a:p>
            <a:pPr>
              <a:lnSpc>
                <a:spcPct val="110000"/>
              </a:lnSpc>
            </a:pPr>
            <a:r>
              <a:rPr lang="en-US" sz="2400" b="1">
                <a:solidFill>
                  <a:srgbClr val="00B0F0"/>
                </a:solidFill>
              </a:rPr>
              <a:t>Keep non-recyclable waste </a:t>
            </a:r>
            <a:r>
              <a:rPr lang="en-US" sz="2400"/>
              <a:t>like batteries, mobile phones, or broken items out of your recycling bin and take to designated household waste recycling </a:t>
            </a:r>
            <a:r>
              <a:rPr lang="en-US" sz="2400" err="1"/>
              <a:t>centres</a:t>
            </a:r>
            <a:r>
              <a:rPr lang="en-US" sz="2400"/>
              <a:t>.</a:t>
            </a:r>
            <a:endParaRPr lang="en-GB" sz="2400"/>
          </a:p>
        </p:txBody>
      </p:sp>
      <p:sp>
        <p:nvSpPr>
          <p:cNvPr id="8" name="Title 1">
            <a:extLst>
              <a:ext uri="{FF2B5EF4-FFF2-40B4-BE49-F238E27FC236}">
                <a16:creationId xmlns:a16="http://schemas.microsoft.com/office/drawing/2014/main" id="{BAFEBA94-4740-F1CA-BEEB-EB99E72AC2CE}"/>
              </a:ext>
            </a:extLst>
          </p:cNvPr>
          <p:cNvSpPr txBox="1">
            <a:spLocks noGrp="1"/>
          </p:cNvSpPr>
          <p:nvPr>
            <p:ph type="title"/>
          </p:nvPr>
        </p:nvSpPr>
        <p:spPr>
          <a:xfrm>
            <a:off x="584133" y="401183"/>
            <a:ext cx="5547725" cy="1588806"/>
          </a:xfrm>
          <a:prstGeom prst="rect">
            <a:avLst/>
          </a:prstGeom>
          <a:effectLst>
            <a:outerShdw dist="50800" sx="1000" sy="1000" algn="ctr" rotWithShape="0">
              <a:srgbClr val="000000"/>
            </a:outerShdw>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000" b="1">
                <a:solidFill>
                  <a:srgbClr val="00B0F0"/>
                </a:solidFill>
                <a:latin typeface="Arial Rounded MT Bold"/>
              </a:rPr>
              <a:t>How to avoid contamination</a:t>
            </a:r>
          </a:p>
        </p:txBody>
      </p:sp>
      <p:pic>
        <p:nvPicPr>
          <p:cNvPr id="6" name="Picture 5" descr="A cartoon of a red cylinder&#10;&#10;Description automatically generated">
            <a:extLst>
              <a:ext uri="{FF2B5EF4-FFF2-40B4-BE49-F238E27FC236}">
                <a16:creationId xmlns:a16="http://schemas.microsoft.com/office/drawing/2014/main" id="{9057ADEE-5CF9-A1EE-8B71-79DA7B78577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98247" y="4043797"/>
            <a:ext cx="1304309" cy="1421814"/>
          </a:xfrm>
          <a:prstGeom prst="rect">
            <a:avLst/>
          </a:prstGeom>
          <a:effectLst>
            <a:outerShdw blurRad="407823" dist="50800" dir="5400000" algn="ctr" rotWithShape="0">
              <a:srgbClr val="000000">
                <a:alpha val="28000"/>
              </a:srgbClr>
            </a:outerShdw>
          </a:effectLst>
        </p:spPr>
      </p:pic>
      <p:pic>
        <p:nvPicPr>
          <p:cNvPr id="9" name="Picture 8" descr="A cartoon banana with a face&#10;&#10;Description automatically generated">
            <a:extLst>
              <a:ext uri="{FF2B5EF4-FFF2-40B4-BE49-F238E27FC236}">
                <a16:creationId xmlns:a16="http://schemas.microsoft.com/office/drawing/2014/main" id="{5596914B-FC68-492B-4CC4-E2E2C0D73F3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74856" y="681482"/>
            <a:ext cx="1779754" cy="1421815"/>
          </a:xfrm>
          <a:prstGeom prst="rect">
            <a:avLst/>
          </a:prstGeom>
          <a:effectLst>
            <a:outerShdw blurRad="407823" dist="50800" dir="5400000" algn="ctr" rotWithShape="0">
              <a:srgbClr val="000000">
                <a:alpha val="28000"/>
              </a:srgbClr>
            </a:outerShdw>
          </a:effectLst>
        </p:spPr>
      </p:pic>
      <p:pic>
        <p:nvPicPr>
          <p:cNvPr id="10" name="Picture 9" descr="A cartoon of plastic bottles&#10;&#10;Description automatically generated">
            <a:extLst>
              <a:ext uri="{FF2B5EF4-FFF2-40B4-BE49-F238E27FC236}">
                <a16:creationId xmlns:a16="http://schemas.microsoft.com/office/drawing/2014/main" id="{B7626EED-750D-E20F-18AC-C275483F158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95915" y="4644164"/>
            <a:ext cx="1701800" cy="1701800"/>
          </a:xfrm>
          <a:prstGeom prst="rect">
            <a:avLst/>
          </a:prstGeom>
          <a:effectLst>
            <a:outerShdw blurRad="407823" dist="50800" dir="5400000" algn="ctr" rotWithShape="0">
              <a:srgbClr val="000000">
                <a:alpha val="28000"/>
              </a:srgbClr>
            </a:outerShdw>
          </a:effectLst>
        </p:spPr>
      </p:pic>
      <p:pic>
        <p:nvPicPr>
          <p:cNvPr id="11" name="Picture 10" descr="A cartoon of a pizza slice&#10;&#10;Description automatically generated">
            <a:extLst>
              <a:ext uri="{FF2B5EF4-FFF2-40B4-BE49-F238E27FC236}">
                <a16:creationId xmlns:a16="http://schemas.microsoft.com/office/drawing/2014/main" id="{8EAC6D60-3A52-116C-D9ED-443486BEFAC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0153439">
            <a:off x="8165925" y="565006"/>
            <a:ext cx="1061002" cy="1300881"/>
          </a:xfrm>
          <a:prstGeom prst="rect">
            <a:avLst/>
          </a:prstGeom>
          <a:effectLst>
            <a:outerShdw blurRad="407823" dist="50800" dir="5400000" algn="ctr" rotWithShape="0">
              <a:srgbClr val="000000">
                <a:alpha val="28000"/>
              </a:srgbClr>
            </a:outerShdw>
          </a:effectLst>
        </p:spPr>
      </p:pic>
      <p:pic>
        <p:nvPicPr>
          <p:cNvPr id="12" name="Picture 11" descr="A cartoon of a paper with a face&#10;&#10;Description automatically generated">
            <a:extLst>
              <a:ext uri="{FF2B5EF4-FFF2-40B4-BE49-F238E27FC236}">
                <a16:creationId xmlns:a16="http://schemas.microsoft.com/office/drawing/2014/main" id="{A029D4AF-0B0E-6B0D-A56D-BFD7CC0C2CD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1030819">
            <a:off x="6967844" y="2824866"/>
            <a:ext cx="1166045" cy="1620802"/>
          </a:xfrm>
          <a:prstGeom prst="rect">
            <a:avLst/>
          </a:prstGeom>
          <a:effectLst>
            <a:outerShdw blurRad="508000" dist="50800" dir="5400000" algn="ctr" rotWithShape="0">
              <a:srgbClr val="000000">
                <a:alpha val="32412"/>
              </a:srgbClr>
            </a:outerShdw>
          </a:effectLst>
        </p:spPr>
      </p:pic>
      <p:sp>
        <p:nvSpPr>
          <p:cNvPr id="14" name="TextBox 13">
            <a:extLst>
              <a:ext uri="{FF2B5EF4-FFF2-40B4-BE49-F238E27FC236}">
                <a16:creationId xmlns:a16="http://schemas.microsoft.com/office/drawing/2014/main" id="{975E488D-0424-BEEE-3700-D809AF10159E}"/>
              </a:ext>
            </a:extLst>
          </p:cNvPr>
          <p:cNvSpPr txBox="1"/>
          <p:nvPr/>
        </p:nvSpPr>
        <p:spPr>
          <a:xfrm rot="20785630">
            <a:off x="6982014" y="261933"/>
            <a:ext cx="999565" cy="2215991"/>
          </a:xfrm>
          <a:prstGeom prst="rect">
            <a:avLst/>
          </a:prstGeom>
          <a:noFill/>
        </p:spPr>
        <p:txBody>
          <a:bodyPr wrap="square">
            <a:spAutoFit/>
          </a:bodyPr>
          <a:lstStyle/>
          <a:p>
            <a:r>
              <a:rPr lang="en-GB" sz="13800" b="1">
                <a:solidFill>
                  <a:schemeClr val="bg1"/>
                </a:solidFill>
                <a:latin typeface="Arial Rounded MT Bold" panose="020F0704030504030204" pitchFamily="34" charset="77"/>
              </a:rPr>
              <a:t>?</a:t>
            </a:r>
            <a:endParaRPr lang="en-US" sz="13800">
              <a:solidFill>
                <a:schemeClr val="bg1"/>
              </a:solidFill>
            </a:endParaRPr>
          </a:p>
        </p:txBody>
      </p:sp>
      <p:sp>
        <p:nvSpPr>
          <p:cNvPr id="15" name="TextBox 14">
            <a:extLst>
              <a:ext uri="{FF2B5EF4-FFF2-40B4-BE49-F238E27FC236}">
                <a16:creationId xmlns:a16="http://schemas.microsoft.com/office/drawing/2014/main" id="{B3388EDE-356B-63FA-F565-50E69AED0DCD}"/>
              </a:ext>
            </a:extLst>
          </p:cNvPr>
          <p:cNvSpPr txBox="1"/>
          <p:nvPr/>
        </p:nvSpPr>
        <p:spPr>
          <a:xfrm rot="584225">
            <a:off x="10733319" y="2036434"/>
            <a:ext cx="999565" cy="2215991"/>
          </a:xfrm>
          <a:prstGeom prst="rect">
            <a:avLst/>
          </a:prstGeom>
          <a:noFill/>
        </p:spPr>
        <p:txBody>
          <a:bodyPr wrap="square">
            <a:spAutoFit/>
          </a:bodyPr>
          <a:lstStyle/>
          <a:p>
            <a:r>
              <a:rPr lang="en-GB" sz="13800" b="1">
                <a:solidFill>
                  <a:schemeClr val="bg1"/>
                </a:solidFill>
                <a:latin typeface="Arial Rounded MT Bold" panose="020F0704030504030204" pitchFamily="34" charset="77"/>
              </a:rPr>
              <a:t>?</a:t>
            </a:r>
            <a:endParaRPr lang="en-US" sz="13800">
              <a:solidFill>
                <a:schemeClr val="bg1"/>
              </a:solidFill>
            </a:endParaRPr>
          </a:p>
        </p:txBody>
      </p:sp>
    </p:spTree>
    <p:extLst>
      <p:ext uri="{BB962C8B-B14F-4D97-AF65-F5344CB8AC3E}">
        <p14:creationId xmlns:p14="http://schemas.microsoft.com/office/powerpoint/2010/main" val="2741108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par>
                                <p:cTn id="8" presetID="1"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childTnLst>
                                </p:cTn>
                              </p:par>
                              <p:par>
                                <p:cTn id="10" presetID="32" presetClass="emph" presetSubtype="0" fill="hold" nodeType="withEffect">
                                  <p:stCondLst>
                                    <p:cond delay="0"/>
                                  </p:stCondLst>
                                  <p:childTnLst>
                                    <p:animRot by="120000">
                                      <p:cBhvr>
                                        <p:cTn id="11" dur="100" fill="hold">
                                          <p:stCondLst>
                                            <p:cond delay="0"/>
                                          </p:stCondLst>
                                        </p:cTn>
                                        <p:tgtEl>
                                          <p:spTgt spid="7"/>
                                        </p:tgtEl>
                                        <p:attrNameLst>
                                          <p:attrName>r</p:attrName>
                                        </p:attrNameLst>
                                      </p:cBhvr>
                                    </p:animRot>
                                    <p:animRot by="-240000">
                                      <p:cBhvr>
                                        <p:cTn id="12" dur="200" fill="hold">
                                          <p:stCondLst>
                                            <p:cond delay="200"/>
                                          </p:stCondLst>
                                        </p:cTn>
                                        <p:tgtEl>
                                          <p:spTgt spid="7"/>
                                        </p:tgtEl>
                                        <p:attrNameLst>
                                          <p:attrName>r</p:attrName>
                                        </p:attrNameLst>
                                      </p:cBhvr>
                                    </p:animRot>
                                    <p:animRot by="240000">
                                      <p:cBhvr>
                                        <p:cTn id="13" dur="200" fill="hold">
                                          <p:stCondLst>
                                            <p:cond delay="400"/>
                                          </p:stCondLst>
                                        </p:cTn>
                                        <p:tgtEl>
                                          <p:spTgt spid="7"/>
                                        </p:tgtEl>
                                        <p:attrNameLst>
                                          <p:attrName>r</p:attrName>
                                        </p:attrNameLst>
                                      </p:cBhvr>
                                    </p:animRot>
                                    <p:animRot by="-240000">
                                      <p:cBhvr>
                                        <p:cTn id="14" dur="200" fill="hold">
                                          <p:stCondLst>
                                            <p:cond delay="600"/>
                                          </p:stCondLst>
                                        </p:cTn>
                                        <p:tgtEl>
                                          <p:spTgt spid="7"/>
                                        </p:tgtEl>
                                        <p:attrNameLst>
                                          <p:attrName>r</p:attrName>
                                        </p:attrNameLst>
                                      </p:cBhvr>
                                    </p:animRot>
                                    <p:animRot by="120000">
                                      <p:cBhvr>
                                        <p:cTn id="15" dur="200" fill="hold">
                                          <p:stCondLst>
                                            <p:cond delay="800"/>
                                          </p:stCondLst>
                                        </p:cTn>
                                        <p:tgtEl>
                                          <p:spTgt spid="7"/>
                                        </p:tgtEl>
                                        <p:attrNameLst>
                                          <p:attrName>r</p:attrName>
                                        </p:attrNameLst>
                                      </p:cBhvr>
                                    </p:animRot>
                                  </p:childTnLst>
                                </p:cTn>
                              </p:par>
                              <p:par>
                                <p:cTn id="16" presetID="10" presetClass="entr" presetSubtype="0"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par>
                                <p:cTn id="22" presetID="1" presetClass="entr" presetSubtype="0"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childTnLst>
                                </p:cTn>
                              </p:par>
                              <p:par>
                                <p:cTn id="24" presetID="26" presetClass="emph" presetSubtype="0" fill="hold" nodeType="withEffect">
                                  <p:stCondLst>
                                    <p:cond delay="0"/>
                                  </p:stCondLst>
                                  <p:childTnLst>
                                    <p:animEffect transition="out" filter="fade">
                                      <p:cBhvr>
                                        <p:cTn id="25" dur="500" tmFilter="0, 0; .2, .5; .8, .5; 1, 0"/>
                                        <p:tgtEl>
                                          <p:spTgt spid="12"/>
                                        </p:tgtEl>
                                      </p:cBhvr>
                                    </p:animEffect>
                                    <p:animScale>
                                      <p:cBhvr>
                                        <p:cTn id="26" dur="250" autoRev="1" fill="hold"/>
                                        <p:tgtEl>
                                          <p:spTgt spid="12"/>
                                        </p:tgtEl>
                                      </p:cBhvr>
                                      <p:by x="105000" y="105000"/>
                                    </p:animScale>
                                  </p:childTnLst>
                                </p:cTn>
                              </p:par>
                              <p:par>
                                <p:cTn id="27" presetID="1" presetClass="entr" presetSubtype="0" fill="hold" nodeType="with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par>
                                <p:cTn id="29" presetID="26" presetClass="emph" presetSubtype="0" fill="hold" nodeType="withEffect">
                                  <p:stCondLst>
                                    <p:cond delay="0"/>
                                  </p:stCondLst>
                                  <p:childTnLst>
                                    <p:animEffect transition="out" filter="fade">
                                      <p:cBhvr>
                                        <p:cTn id="30" dur="500" tmFilter="0, 0; .2, .5; .8, .5; 1, 0"/>
                                        <p:tgtEl>
                                          <p:spTgt spid="10"/>
                                        </p:tgtEl>
                                      </p:cBhvr>
                                    </p:animEffect>
                                    <p:animScale>
                                      <p:cBhvr>
                                        <p:cTn id="31" dur="250" autoRev="1" fill="hold"/>
                                        <p:tgtEl>
                                          <p:spTgt spid="10"/>
                                        </p:tgtEl>
                                      </p:cBhvr>
                                      <p:by x="105000" y="105000"/>
                                    </p:animScale>
                                  </p:childTnLst>
                                </p:cTn>
                              </p:par>
                              <p:par>
                                <p:cTn id="32" presetID="1" presetClass="entr" presetSubtype="0" fill="hold" nodeType="withEffect">
                                  <p:stCondLst>
                                    <p:cond delay="0"/>
                                  </p:stCondLst>
                                  <p:childTnLst>
                                    <p:set>
                                      <p:cBhvr>
                                        <p:cTn id="33" dur="1" fill="hold">
                                          <p:stCondLst>
                                            <p:cond delay="0"/>
                                          </p:stCondLst>
                                        </p:cTn>
                                        <p:tgtEl>
                                          <p:spTgt spid="6"/>
                                        </p:tgtEl>
                                        <p:attrNameLst>
                                          <p:attrName>style.visibility</p:attrName>
                                        </p:attrNameLst>
                                      </p:cBhvr>
                                      <p:to>
                                        <p:strVal val="visible"/>
                                      </p:to>
                                    </p:set>
                                  </p:childTnLst>
                                </p:cTn>
                              </p:par>
                              <p:par>
                                <p:cTn id="34" presetID="26" presetClass="emph" presetSubtype="0" fill="hold" nodeType="withEffect">
                                  <p:stCondLst>
                                    <p:cond delay="0"/>
                                  </p:stCondLst>
                                  <p:childTnLst>
                                    <p:animEffect transition="out" filter="fade">
                                      <p:cBhvr>
                                        <p:cTn id="35" dur="500" tmFilter="0, 0; .2, .5; .8, .5; 1, 0"/>
                                        <p:tgtEl>
                                          <p:spTgt spid="6"/>
                                        </p:tgtEl>
                                      </p:cBhvr>
                                    </p:animEffect>
                                    <p:animScale>
                                      <p:cBhvr>
                                        <p:cTn id="36" dur="250" autoRev="1" fill="hold"/>
                                        <p:tgtEl>
                                          <p:spTgt spid="6"/>
                                        </p:tgtEl>
                                      </p:cBhvr>
                                      <p:by x="105000" y="105000"/>
                                    </p:animScale>
                                  </p:childTnLst>
                                </p:cTn>
                              </p:par>
                              <p:par>
                                <p:cTn id="37" presetID="1" presetClass="entr" presetSubtype="0" fill="hold" nodeType="withEffect">
                                  <p:stCondLst>
                                    <p:cond delay="0"/>
                                  </p:stCondLst>
                                  <p:childTnLst>
                                    <p:set>
                                      <p:cBhvr>
                                        <p:cTn id="38" dur="1" fill="hold">
                                          <p:stCondLst>
                                            <p:cond delay="0"/>
                                          </p:stCondLst>
                                        </p:cTn>
                                        <p:tgtEl>
                                          <p:spTgt spid="9"/>
                                        </p:tgtEl>
                                        <p:attrNameLst>
                                          <p:attrName>style.visibility</p:attrName>
                                        </p:attrNameLst>
                                      </p:cBhvr>
                                      <p:to>
                                        <p:strVal val="visible"/>
                                      </p:to>
                                    </p:set>
                                  </p:childTnLst>
                                </p:cTn>
                              </p:par>
                              <p:par>
                                <p:cTn id="39" presetID="26" presetClass="emph" presetSubtype="0" fill="hold" nodeType="withEffect">
                                  <p:stCondLst>
                                    <p:cond delay="0"/>
                                  </p:stCondLst>
                                  <p:childTnLst>
                                    <p:animEffect transition="out" filter="fade">
                                      <p:cBhvr>
                                        <p:cTn id="40" dur="500" tmFilter="0, 0; .2, .5; .8, .5; 1, 0"/>
                                        <p:tgtEl>
                                          <p:spTgt spid="9"/>
                                        </p:tgtEl>
                                      </p:cBhvr>
                                    </p:animEffect>
                                    <p:animScale>
                                      <p:cBhvr>
                                        <p:cTn id="41" dur="250" autoRev="1" fill="hold"/>
                                        <p:tgtEl>
                                          <p:spTgt spid="9"/>
                                        </p:tgtEl>
                                      </p:cBhvr>
                                      <p:by x="105000" y="105000"/>
                                    </p:animScale>
                                  </p:childTnLst>
                                </p:cTn>
                              </p:par>
                              <p:par>
                                <p:cTn id="42" presetID="1" presetClass="entr" presetSubtype="0" fill="hold" nodeType="withEffect">
                                  <p:stCondLst>
                                    <p:cond delay="0"/>
                                  </p:stCondLst>
                                  <p:childTnLst>
                                    <p:set>
                                      <p:cBhvr>
                                        <p:cTn id="43" dur="1" fill="hold">
                                          <p:stCondLst>
                                            <p:cond delay="0"/>
                                          </p:stCondLst>
                                        </p:cTn>
                                        <p:tgtEl>
                                          <p:spTgt spid="11"/>
                                        </p:tgtEl>
                                        <p:attrNameLst>
                                          <p:attrName>style.visibility</p:attrName>
                                        </p:attrNameLst>
                                      </p:cBhvr>
                                      <p:to>
                                        <p:strVal val="visible"/>
                                      </p:to>
                                    </p:set>
                                  </p:childTnLst>
                                </p:cTn>
                              </p:par>
                              <p:par>
                                <p:cTn id="44" presetID="26" presetClass="emph" presetSubtype="0" fill="hold" nodeType="withEffect">
                                  <p:stCondLst>
                                    <p:cond delay="0"/>
                                  </p:stCondLst>
                                  <p:childTnLst>
                                    <p:animEffect transition="out" filter="fade">
                                      <p:cBhvr>
                                        <p:cTn id="45" dur="500" tmFilter="0, 0; .2, .5; .8, .5; 1, 0"/>
                                        <p:tgtEl>
                                          <p:spTgt spid="11"/>
                                        </p:tgtEl>
                                      </p:cBhvr>
                                    </p:animEffect>
                                    <p:animScale>
                                      <p:cBhvr>
                                        <p:cTn id="46" dur="250" autoRev="1" fill="hold"/>
                                        <p:tgtEl>
                                          <p:spTgt spid="11"/>
                                        </p:tgtEl>
                                      </p:cBhvr>
                                      <p:by x="105000" y="105000"/>
                                    </p:animScale>
                                  </p:childTnLst>
                                </p:cTn>
                              </p:par>
                            </p:childTnLst>
                          </p:cTn>
                        </p:par>
                      </p:childTnLst>
                    </p:cTn>
                  </p:par>
                  <p:par>
                    <p:cTn id="47" fill="hold">
                      <p:stCondLst>
                        <p:cond delay="indefinite"/>
                      </p:stCondLst>
                      <p:childTnLst>
                        <p:par>
                          <p:cTn id="48" fill="hold">
                            <p:stCondLst>
                              <p:cond delay="0"/>
                            </p:stCondLst>
                            <p:childTnLst>
                              <p:par>
                                <p:cTn id="49" presetID="9" presetClass="entr" presetSubtype="0" fill="hold" grpId="0" nodeType="clickEffect">
                                  <p:stCondLst>
                                    <p:cond delay="0"/>
                                  </p:stCondLst>
                                  <p:childTnLst>
                                    <p:set>
                                      <p:cBhvr>
                                        <p:cTn id="50" dur="1" fill="hold">
                                          <p:stCondLst>
                                            <p:cond delay="0"/>
                                          </p:stCondLst>
                                        </p:cTn>
                                        <p:tgtEl>
                                          <p:spTgt spid="3">
                                            <p:txEl>
                                              <p:pRg st="0" end="0"/>
                                            </p:txEl>
                                          </p:spTgt>
                                        </p:tgtEl>
                                        <p:attrNameLst>
                                          <p:attrName>style.visibility</p:attrName>
                                        </p:attrNameLst>
                                      </p:cBhvr>
                                      <p:to>
                                        <p:strVal val="visible"/>
                                      </p:to>
                                    </p:set>
                                    <p:animEffect transition="in" filter="dissolve">
                                      <p:cBhvr>
                                        <p:cTn id="51" dur="500"/>
                                        <p:tgtEl>
                                          <p:spTgt spid="3">
                                            <p:txEl>
                                              <p:pRg st="0" end="0"/>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9" presetClass="entr" presetSubtype="0" fill="hold" nodeType="clickEffect">
                                  <p:stCondLst>
                                    <p:cond delay="0"/>
                                  </p:stCondLst>
                                  <p:childTnLst>
                                    <p:set>
                                      <p:cBhvr>
                                        <p:cTn id="55" dur="1" fill="hold">
                                          <p:stCondLst>
                                            <p:cond delay="0"/>
                                          </p:stCondLst>
                                        </p:cTn>
                                        <p:tgtEl>
                                          <p:spTgt spid="3">
                                            <p:txEl>
                                              <p:pRg st="1" end="1"/>
                                            </p:txEl>
                                          </p:spTgt>
                                        </p:tgtEl>
                                        <p:attrNameLst>
                                          <p:attrName>style.visibility</p:attrName>
                                        </p:attrNameLst>
                                      </p:cBhvr>
                                      <p:to>
                                        <p:strVal val="visible"/>
                                      </p:to>
                                    </p:set>
                                    <p:animEffect transition="in" filter="dissolve">
                                      <p:cBhvr>
                                        <p:cTn id="56" dur="500"/>
                                        <p:tgtEl>
                                          <p:spTgt spid="3">
                                            <p:txEl>
                                              <p:pRg st="1" end="1"/>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9" presetClass="entr" presetSubtype="0" fill="hold" nodeType="clickEffect">
                                  <p:stCondLst>
                                    <p:cond delay="0"/>
                                  </p:stCondLst>
                                  <p:childTnLst>
                                    <p:set>
                                      <p:cBhvr>
                                        <p:cTn id="60" dur="1" fill="hold">
                                          <p:stCondLst>
                                            <p:cond delay="0"/>
                                          </p:stCondLst>
                                        </p:cTn>
                                        <p:tgtEl>
                                          <p:spTgt spid="3">
                                            <p:txEl>
                                              <p:pRg st="2" end="2"/>
                                            </p:txEl>
                                          </p:spTgt>
                                        </p:tgtEl>
                                        <p:attrNameLst>
                                          <p:attrName>style.visibility</p:attrName>
                                        </p:attrNameLst>
                                      </p:cBhvr>
                                      <p:to>
                                        <p:strVal val="visible"/>
                                      </p:to>
                                    </p:set>
                                    <p:animEffect transition="in" filter="dissolve">
                                      <p:cBhvr>
                                        <p:cTn id="61" dur="500"/>
                                        <p:tgtEl>
                                          <p:spTgt spid="3">
                                            <p:txEl>
                                              <p:pRg st="2" end="2"/>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9" presetClass="entr" presetSubtype="0" fill="hold" nodeType="clickEffect">
                                  <p:stCondLst>
                                    <p:cond delay="0"/>
                                  </p:stCondLst>
                                  <p:childTnLst>
                                    <p:set>
                                      <p:cBhvr>
                                        <p:cTn id="65" dur="1" fill="hold">
                                          <p:stCondLst>
                                            <p:cond delay="0"/>
                                          </p:stCondLst>
                                        </p:cTn>
                                        <p:tgtEl>
                                          <p:spTgt spid="3">
                                            <p:txEl>
                                              <p:pRg st="3" end="3"/>
                                            </p:txEl>
                                          </p:spTgt>
                                        </p:tgtEl>
                                        <p:attrNameLst>
                                          <p:attrName>style.visibility</p:attrName>
                                        </p:attrNameLst>
                                      </p:cBhvr>
                                      <p:to>
                                        <p:strVal val="visible"/>
                                      </p:to>
                                    </p:set>
                                    <p:animEffect transition="in" filter="dissolve">
                                      <p:cBhvr>
                                        <p:cTn id="6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8" grpId="0"/>
      <p:bldP spid="14" grpId="0"/>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C8E5F08-08C7-491A-2B30-2C37C27F49C7}"/>
              </a:ext>
            </a:extLst>
          </p:cNvPr>
          <p:cNvPicPr>
            <a:picLocks noChangeAspect="1"/>
          </p:cNvPicPr>
          <p:nvPr/>
        </p:nvPicPr>
        <p:blipFill>
          <a:blip r:embed="rId2">
            <a:extLst>
              <a:ext uri="{28A0092B-C50C-407E-A947-70E740481C1C}">
                <a14:useLocalDpi xmlns:a14="http://schemas.microsoft.com/office/drawing/2010/main" val="0"/>
              </a:ext>
            </a:extLst>
          </a:blip>
          <a:srcRect l="12903" t="12903"/>
          <a:stretch/>
        </p:blipFill>
        <p:spPr>
          <a:xfrm>
            <a:off x="1" y="0"/>
            <a:ext cx="12192000" cy="6858000"/>
          </a:xfrm>
          <a:prstGeom prst="rect">
            <a:avLst/>
          </a:prstGeom>
        </p:spPr>
      </p:pic>
      <p:sp>
        <p:nvSpPr>
          <p:cNvPr id="6" name="Rounded Rectangle 5">
            <a:extLst>
              <a:ext uri="{FF2B5EF4-FFF2-40B4-BE49-F238E27FC236}">
                <a16:creationId xmlns:a16="http://schemas.microsoft.com/office/drawing/2014/main" id="{D2361201-86BB-6102-35EB-DEADB1796B7F}"/>
              </a:ext>
            </a:extLst>
          </p:cNvPr>
          <p:cNvSpPr/>
          <p:nvPr/>
        </p:nvSpPr>
        <p:spPr>
          <a:xfrm>
            <a:off x="4455886" y="2529050"/>
            <a:ext cx="6929006" cy="3686938"/>
          </a:xfrm>
          <a:prstGeom prst="roundRect">
            <a:avLst>
              <a:gd name="adj" fmla="val 9154"/>
            </a:avLst>
          </a:prstGeom>
          <a:solidFill>
            <a:schemeClr val="bg1"/>
          </a:solidFill>
          <a:ln>
            <a:noFill/>
          </a:ln>
          <a:effectLst>
            <a:outerShdw blurRad="411783" dist="50800" dir="5400000" algn="ctr" rotWithShape="0">
              <a:schemeClr val="tx1">
                <a:lumMod val="75000"/>
                <a:lumOff val="2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E6626"/>
              </a:solidFill>
            </a:endParaRPr>
          </a:p>
        </p:txBody>
      </p:sp>
      <p:sp>
        <p:nvSpPr>
          <p:cNvPr id="2" name="Title 1">
            <a:extLst>
              <a:ext uri="{FF2B5EF4-FFF2-40B4-BE49-F238E27FC236}">
                <a16:creationId xmlns:a16="http://schemas.microsoft.com/office/drawing/2014/main" id="{50223D86-EB97-71D5-8164-981FE154CC71}"/>
              </a:ext>
            </a:extLst>
          </p:cNvPr>
          <p:cNvSpPr>
            <a:spLocks noGrp="1"/>
          </p:cNvSpPr>
          <p:nvPr>
            <p:ph type="title"/>
          </p:nvPr>
        </p:nvSpPr>
        <p:spPr>
          <a:xfrm>
            <a:off x="663120" y="3567141"/>
            <a:ext cx="10515600" cy="1325563"/>
          </a:xfrm>
        </p:spPr>
        <p:txBody>
          <a:bodyPr/>
          <a:lstStyle/>
          <a:p>
            <a:r>
              <a:rPr lang="en-GB" b="1">
                <a:solidFill>
                  <a:schemeClr val="bg1"/>
                </a:solidFill>
                <a:latin typeface="Arial Rounded MT Bold" panose="020F0704030504030204" pitchFamily="34" charset="77"/>
              </a:rPr>
              <a:t>Learning </a:t>
            </a:r>
            <a:br>
              <a:rPr lang="en-GB" b="1">
                <a:solidFill>
                  <a:schemeClr val="bg1"/>
                </a:solidFill>
                <a:latin typeface="Arial Rounded MT Bold" panose="020F0704030504030204" pitchFamily="34" charset="77"/>
              </a:rPr>
            </a:br>
            <a:r>
              <a:rPr lang="en-GB" b="1">
                <a:solidFill>
                  <a:schemeClr val="bg1"/>
                </a:solidFill>
                <a:latin typeface="Arial Rounded MT Bold" panose="020F0704030504030204" pitchFamily="34" charset="77"/>
              </a:rPr>
              <a:t>Objectives:</a:t>
            </a:r>
          </a:p>
        </p:txBody>
      </p:sp>
      <p:sp>
        <p:nvSpPr>
          <p:cNvPr id="3" name="Content Placeholder 2">
            <a:extLst>
              <a:ext uri="{FF2B5EF4-FFF2-40B4-BE49-F238E27FC236}">
                <a16:creationId xmlns:a16="http://schemas.microsoft.com/office/drawing/2014/main" id="{F4A75329-4827-F8BD-E7E9-B66BE98E8AFC}"/>
              </a:ext>
            </a:extLst>
          </p:cNvPr>
          <p:cNvSpPr>
            <a:spLocks noGrp="1"/>
          </p:cNvSpPr>
          <p:nvPr>
            <p:ph idx="1"/>
          </p:nvPr>
        </p:nvSpPr>
        <p:spPr>
          <a:xfrm>
            <a:off x="4760686" y="3193143"/>
            <a:ext cx="6284685" cy="4246686"/>
          </a:xfrm>
        </p:spPr>
        <p:txBody>
          <a:bodyPr vert="horz" lIns="91440" tIns="45720" rIns="91440" bIns="45720" rtlCol="0" anchor="t">
            <a:normAutofit/>
          </a:bodyPr>
          <a:lstStyle/>
          <a:p>
            <a:pPr marL="342900" lvl="0" indent="-342900">
              <a:buFont typeface="+mj-lt"/>
              <a:buAutoNum type="arabicPeriod"/>
              <a:tabLst>
                <a:tab pos="457200" algn="l"/>
              </a:tabLst>
            </a:pPr>
            <a:r>
              <a:rPr lang="en-GB" sz="1600" kern="100">
                <a:effectLst/>
                <a:latin typeface="Aptos" panose="020B0004020202020204" pitchFamily="34" charset="0"/>
                <a:ea typeface="Aptos" panose="020B0004020202020204" pitchFamily="34" charset="0"/>
                <a:cs typeface="Times New Roman" panose="02020603050405020304" pitchFamily="18" charset="0"/>
              </a:rPr>
              <a:t>Understand what waste is and its environmental impact.</a:t>
            </a:r>
          </a:p>
          <a:p>
            <a:pPr marL="342900" lvl="0" indent="-342900">
              <a:buFont typeface="+mj-lt"/>
              <a:buAutoNum type="arabicPeriod"/>
              <a:tabLst>
                <a:tab pos="457200" algn="l"/>
              </a:tabLst>
            </a:pPr>
            <a:r>
              <a:rPr lang="en-GB" sz="1600" kern="100">
                <a:effectLst/>
                <a:latin typeface="Aptos" panose="020B0004020202020204" pitchFamily="34" charset="0"/>
                <a:ea typeface="Aptos" panose="020B0004020202020204" pitchFamily="34" charset="0"/>
                <a:cs typeface="Times New Roman" panose="02020603050405020304" pitchFamily="18" charset="0"/>
              </a:rPr>
              <a:t>Learn about the different bins you have at home and the types of waste that go into each. </a:t>
            </a:r>
          </a:p>
          <a:p>
            <a:pPr marL="342900" indent="-342900">
              <a:buFont typeface="+mj-lt"/>
              <a:buAutoNum type="arabicPeriod"/>
              <a:tabLst>
                <a:tab pos="457200" algn="l"/>
              </a:tabLst>
            </a:pPr>
            <a:r>
              <a:rPr lang="en-GB" sz="1600" kern="100">
                <a:latin typeface="Aptos"/>
                <a:ea typeface="Aptos" panose="020B0004020202020204" pitchFamily="34" charset="0"/>
                <a:cs typeface="Times New Roman"/>
              </a:rPr>
              <a:t>Learn how</a:t>
            </a:r>
            <a:r>
              <a:rPr lang="en-GB" sz="1600" kern="100">
                <a:effectLst/>
                <a:latin typeface="Aptos"/>
                <a:ea typeface="Aptos" panose="020B0004020202020204" pitchFamily="34" charset="0"/>
                <a:cs typeface="Times New Roman"/>
              </a:rPr>
              <a:t> waste is managed (e.g</a:t>
            </a:r>
            <a:r>
              <a:rPr lang="en-GB" sz="1600" kern="100">
                <a:latin typeface="Aptos"/>
                <a:ea typeface="Aptos" panose="020B0004020202020204" pitchFamily="34" charset="0"/>
                <a:cs typeface="Times New Roman"/>
              </a:rPr>
              <a:t>.</a:t>
            </a:r>
            <a:r>
              <a:rPr lang="en-GB" sz="1600" kern="100">
                <a:effectLst/>
                <a:latin typeface="Aptos"/>
                <a:ea typeface="Aptos" panose="020B0004020202020204" pitchFamily="34" charset="0"/>
                <a:cs typeface="Times New Roman"/>
              </a:rPr>
              <a:t> recycling, composting, incineration, landfill).</a:t>
            </a:r>
          </a:p>
          <a:p>
            <a:pPr marL="342900" lvl="0" indent="-342900">
              <a:buFont typeface="+mj-lt"/>
              <a:buAutoNum type="arabicPeriod"/>
              <a:tabLst>
                <a:tab pos="457200" algn="l"/>
              </a:tabLst>
            </a:pPr>
            <a:r>
              <a:rPr lang="en-GB" sz="1600" kern="100">
                <a:effectLst/>
                <a:latin typeface="Aptos" panose="020B0004020202020204" pitchFamily="34" charset="0"/>
                <a:ea typeface="Aptos" panose="020B0004020202020204" pitchFamily="34" charset="0"/>
                <a:cs typeface="Times New Roman" panose="02020603050405020304" pitchFamily="18" charset="0"/>
              </a:rPr>
              <a:t>Recognise the importance of reducing, reusing, and recycling to improve waste management systems and protect the environment.</a:t>
            </a:r>
          </a:p>
          <a:p>
            <a:pPr marL="342900" lvl="0" indent="-342900">
              <a:buFont typeface="+mj-lt"/>
              <a:buAutoNum type="arabicPeriod"/>
              <a:tabLst>
                <a:tab pos="457200" algn="l"/>
              </a:tabLst>
            </a:pPr>
            <a:r>
              <a:rPr lang="en-GB" sz="1600" kern="100">
                <a:effectLst/>
                <a:latin typeface="Aptos" panose="020B0004020202020204" pitchFamily="34" charset="0"/>
                <a:ea typeface="Aptos" panose="020B0004020202020204" pitchFamily="34" charset="0"/>
                <a:cs typeface="Times New Roman" panose="02020603050405020304" pitchFamily="18" charset="0"/>
              </a:rPr>
              <a:t>Explore strategies to minimise waste at home, school, and in everyday life.</a:t>
            </a:r>
          </a:p>
          <a:p>
            <a:pPr marL="0" indent="0">
              <a:buNone/>
            </a:pPr>
            <a:endParaRPr lang="en-GB" sz="180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0EF5ADE9-7361-540E-3447-4C17CAE79802}"/>
              </a:ext>
            </a:extLst>
          </p:cNvPr>
          <p:cNvSpPr txBox="1"/>
          <p:nvPr/>
        </p:nvSpPr>
        <p:spPr>
          <a:xfrm>
            <a:off x="4760686" y="2740463"/>
            <a:ext cx="6098720" cy="369332"/>
          </a:xfrm>
          <a:prstGeom prst="rect">
            <a:avLst/>
          </a:prstGeom>
          <a:noFill/>
        </p:spPr>
        <p:txBody>
          <a:bodyPr wrap="square">
            <a:spAutoFit/>
          </a:bodyPr>
          <a:lstStyle/>
          <a:p>
            <a:pPr marL="0" indent="0">
              <a:buNone/>
            </a:pPr>
            <a:r>
              <a:rPr lang="en-US" sz="1800" b="1">
                <a:solidFill>
                  <a:srgbClr val="7DB552"/>
                </a:solidFill>
                <a:latin typeface="Arial" panose="020B0604020202020204" pitchFamily="34" charset="0"/>
                <a:cs typeface="Arial" panose="020B0604020202020204" pitchFamily="34" charset="0"/>
              </a:rPr>
              <a:t>By the end of this lesson, </a:t>
            </a:r>
            <a:r>
              <a:rPr lang="en-US" b="1">
                <a:solidFill>
                  <a:srgbClr val="7DB552"/>
                </a:solidFill>
                <a:latin typeface="Arial" panose="020B0604020202020204" pitchFamily="34" charset="0"/>
                <a:cs typeface="Arial" panose="020B0604020202020204" pitchFamily="34" charset="0"/>
              </a:rPr>
              <a:t>you</a:t>
            </a:r>
            <a:r>
              <a:rPr lang="en-US" sz="1800" b="1">
                <a:solidFill>
                  <a:srgbClr val="7DB552"/>
                </a:solidFill>
                <a:latin typeface="Arial" panose="020B0604020202020204" pitchFamily="34" charset="0"/>
                <a:cs typeface="Arial" panose="020B0604020202020204" pitchFamily="34" charset="0"/>
              </a:rPr>
              <a:t> will:</a:t>
            </a:r>
          </a:p>
        </p:txBody>
      </p:sp>
    </p:spTree>
    <p:extLst>
      <p:ext uri="{BB962C8B-B14F-4D97-AF65-F5344CB8AC3E}">
        <p14:creationId xmlns:p14="http://schemas.microsoft.com/office/powerpoint/2010/main" val="47911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dissolve">
                                      <p:cBhvr>
                                        <p:cTn id="15" dur="500"/>
                                        <p:tgtEl>
                                          <p:spTgt spid="7"/>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dissolve">
                                      <p:cBhvr>
                                        <p:cTn id="18" dur="500"/>
                                        <p:tgtEl>
                                          <p:spTgt spid="3">
                                            <p:txEl>
                                              <p:pRg st="2" end="2"/>
                                            </p:txEl>
                                          </p:spTgt>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dissolve">
                                      <p:cBhvr>
                                        <p:cTn id="21" dur="500"/>
                                        <p:tgtEl>
                                          <p:spTgt spid="3">
                                            <p:txEl>
                                              <p:pRg st="3" end="3"/>
                                            </p:txEl>
                                          </p:spTgt>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dissolve">
                                      <p:cBhvr>
                                        <p:cTn id="24" dur="500"/>
                                        <p:tgtEl>
                                          <p:spTgt spid="3">
                                            <p:txEl>
                                              <p:pRg st="4" end="4"/>
                                            </p:txEl>
                                          </p:spTgt>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animEffect transition="in" filter="dissolve">
                                      <p:cBhvr>
                                        <p:cTn id="27" dur="500"/>
                                        <p:tgtEl>
                                          <p:spTgt spid="3">
                                            <p:txEl>
                                              <p:pRg st="0" end="0"/>
                                            </p:txEl>
                                          </p:spTgt>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3">
                                            <p:txEl>
                                              <p:pRg st="1" end="1"/>
                                            </p:txEl>
                                          </p:spTgt>
                                        </p:tgtEl>
                                        <p:attrNameLst>
                                          <p:attrName>style.visibility</p:attrName>
                                        </p:attrNameLst>
                                      </p:cBhvr>
                                      <p:to>
                                        <p:strVal val="visible"/>
                                      </p:to>
                                    </p:set>
                                    <p:animEffect transition="in" filter="dissolve">
                                      <p:cBhvr>
                                        <p:cTn id="3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p:bldP spid="3" grpId="0" uiExpand="1" build="p"/>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B92F1B-3ED7-E85C-AF2B-AD769C265F00}"/>
            </a:ext>
          </a:extLst>
        </p:cNvPr>
        <p:cNvGrpSpPr/>
        <p:nvPr/>
      </p:nvGrpSpPr>
      <p:grpSpPr>
        <a:xfrm>
          <a:off x="0" y="0"/>
          <a:ext cx="0" cy="0"/>
          <a:chOff x="0" y="0"/>
          <a:chExt cx="0" cy="0"/>
        </a:xfrm>
      </p:grpSpPr>
      <p:pic>
        <p:nvPicPr>
          <p:cNvPr id="28" name="Picture 27">
            <a:extLst>
              <a:ext uri="{FF2B5EF4-FFF2-40B4-BE49-F238E27FC236}">
                <a16:creationId xmlns:a16="http://schemas.microsoft.com/office/drawing/2014/main" id="{CDFFB1A4-0808-2F9A-1B68-3DF26F0C7BC8}"/>
              </a:ext>
            </a:extLst>
          </p:cNvPr>
          <p:cNvPicPr>
            <a:picLocks noChangeAspect="1"/>
          </p:cNvPicPr>
          <p:nvPr/>
        </p:nvPicPr>
        <p:blipFill>
          <a:blip r:embed="rId3">
            <a:extLst>
              <a:ext uri="{28A0092B-C50C-407E-A947-70E740481C1C}">
                <a14:useLocalDpi xmlns:a14="http://schemas.microsoft.com/office/drawing/2010/main" val="0"/>
              </a:ext>
            </a:extLst>
          </a:blip>
          <a:srcRect r="2" b="2"/>
          <a:stretch/>
        </p:blipFill>
        <p:spPr>
          <a:xfrm>
            <a:off x="1" y="16625"/>
            <a:ext cx="12192000" cy="6858000"/>
          </a:xfrm>
          <a:prstGeom prst="rect">
            <a:avLst/>
          </a:prstGeom>
        </p:spPr>
      </p:pic>
      <p:pic>
        <p:nvPicPr>
          <p:cNvPr id="30" name="Picture 29" descr="A cartoon of a blue trash can&#10;&#10;Description automatically generated">
            <a:extLst>
              <a:ext uri="{FF2B5EF4-FFF2-40B4-BE49-F238E27FC236}">
                <a16:creationId xmlns:a16="http://schemas.microsoft.com/office/drawing/2014/main" id="{E0AFFC77-4B5C-095E-ABD4-A8547D9BAC3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15704" y="1489999"/>
            <a:ext cx="2881487" cy="4044820"/>
          </a:xfrm>
          <a:prstGeom prst="rect">
            <a:avLst/>
          </a:prstGeom>
        </p:spPr>
      </p:pic>
      <p:pic>
        <p:nvPicPr>
          <p:cNvPr id="31" name="Picture 30" descr="A cartoon of a trash can&#10;&#10;Description automatically generated">
            <a:extLst>
              <a:ext uri="{FF2B5EF4-FFF2-40B4-BE49-F238E27FC236}">
                <a16:creationId xmlns:a16="http://schemas.microsoft.com/office/drawing/2014/main" id="{293A1BDA-8378-ABA8-4D83-C0E73A13021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48753" y="1658871"/>
            <a:ext cx="2881487" cy="3856897"/>
          </a:xfrm>
          <a:prstGeom prst="rect">
            <a:avLst/>
          </a:prstGeom>
        </p:spPr>
      </p:pic>
      <p:sp>
        <p:nvSpPr>
          <p:cNvPr id="6" name="Rounded Rectangle 5">
            <a:extLst>
              <a:ext uri="{FF2B5EF4-FFF2-40B4-BE49-F238E27FC236}">
                <a16:creationId xmlns:a16="http://schemas.microsoft.com/office/drawing/2014/main" id="{31118AB1-95CC-C94A-8BB4-68577F5D9C39}"/>
              </a:ext>
            </a:extLst>
          </p:cNvPr>
          <p:cNvSpPr/>
          <p:nvPr/>
        </p:nvSpPr>
        <p:spPr>
          <a:xfrm>
            <a:off x="0" y="-791884"/>
            <a:ext cx="3357797" cy="8552329"/>
          </a:xfrm>
          <a:prstGeom prst="roundRect">
            <a:avLst/>
          </a:prstGeom>
          <a:solidFill>
            <a:srgbClr val="7DB552"/>
          </a:solidFill>
          <a:ln>
            <a:noFill/>
          </a:ln>
          <a:effectLst>
            <a:outerShdw blurRad="287876" dist="50800" dir="5400000" algn="ctr" rotWithShape="0">
              <a:srgbClr val="000000">
                <a:alpha val="46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E6626"/>
              </a:solidFill>
            </a:endParaRPr>
          </a:p>
        </p:txBody>
      </p:sp>
      <p:sp>
        <p:nvSpPr>
          <p:cNvPr id="29" name="Title 1">
            <a:extLst>
              <a:ext uri="{FF2B5EF4-FFF2-40B4-BE49-F238E27FC236}">
                <a16:creationId xmlns:a16="http://schemas.microsoft.com/office/drawing/2014/main" id="{70040E4A-F6F3-5670-1ECD-DA9FBB493266}"/>
              </a:ext>
            </a:extLst>
          </p:cNvPr>
          <p:cNvSpPr txBox="1">
            <a:spLocks/>
          </p:cNvSpPr>
          <p:nvPr/>
        </p:nvSpPr>
        <p:spPr>
          <a:xfrm>
            <a:off x="407658" y="659565"/>
            <a:ext cx="2881487" cy="168910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500" b="1">
                <a:solidFill>
                  <a:schemeClr val="bg1"/>
                </a:solidFill>
                <a:latin typeface="Arial Rounded MT Bold"/>
                <a:cs typeface="ADLaM Display"/>
              </a:rPr>
              <a:t>Sort it out!</a:t>
            </a:r>
          </a:p>
        </p:txBody>
      </p:sp>
      <p:pic>
        <p:nvPicPr>
          <p:cNvPr id="32" name="Picture 31" descr="A cartoon of a trash can&#10;&#10;Description automatically generated">
            <a:extLst>
              <a:ext uri="{FF2B5EF4-FFF2-40B4-BE49-F238E27FC236}">
                <a16:creationId xmlns:a16="http://schemas.microsoft.com/office/drawing/2014/main" id="{3B979AD0-B0CF-2B15-761D-C96250BA4D4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81618" y="868956"/>
            <a:ext cx="3784479" cy="5034235"/>
          </a:xfrm>
          <a:prstGeom prst="rect">
            <a:avLst/>
          </a:prstGeom>
        </p:spPr>
      </p:pic>
      <p:sp>
        <p:nvSpPr>
          <p:cNvPr id="2" name="Rounded Rectangle 1">
            <a:extLst>
              <a:ext uri="{FF2B5EF4-FFF2-40B4-BE49-F238E27FC236}">
                <a16:creationId xmlns:a16="http://schemas.microsoft.com/office/drawing/2014/main" id="{49DC13F0-9412-7372-548F-78B7C1A46ED8}"/>
              </a:ext>
            </a:extLst>
          </p:cNvPr>
          <p:cNvSpPr/>
          <p:nvPr/>
        </p:nvSpPr>
        <p:spPr>
          <a:xfrm>
            <a:off x="333696" y="4217792"/>
            <a:ext cx="2667942" cy="1428949"/>
          </a:xfrm>
          <a:prstGeom prst="roundRect">
            <a:avLst>
              <a:gd name="adj" fmla="val 8975"/>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3C64794D-64AA-0709-C0D7-FB2BC4EE0F8D}"/>
              </a:ext>
            </a:extLst>
          </p:cNvPr>
          <p:cNvSpPr txBox="1"/>
          <p:nvPr/>
        </p:nvSpPr>
        <p:spPr>
          <a:xfrm>
            <a:off x="408164" y="1861092"/>
            <a:ext cx="2547082" cy="3785652"/>
          </a:xfrm>
          <a:prstGeom prst="rect">
            <a:avLst/>
          </a:prstGeom>
          <a:noFill/>
        </p:spPr>
        <p:txBody>
          <a:bodyPr wrap="square">
            <a:spAutoFit/>
          </a:bodyPr>
          <a:lstStyle/>
          <a:p>
            <a:r>
              <a:rPr lang="en-GB" sz="2000">
                <a:solidFill>
                  <a:schemeClr val="bg1"/>
                </a:solidFill>
                <a:latin typeface="Arial" panose="020B0604020202020204" pitchFamily="34" charset="0"/>
                <a:cs typeface="Arial" panose="020B0604020202020204" pitchFamily="34" charset="0"/>
              </a:rPr>
              <a:t>Looking at the bins in front of you, get into small groups and put the waste you have been given into the correct bins.</a:t>
            </a:r>
          </a:p>
          <a:p>
            <a:endParaRPr lang="en-GB" sz="2000">
              <a:latin typeface="Arial" panose="020B0604020202020204" pitchFamily="34" charset="0"/>
              <a:cs typeface="Arial" panose="020B0604020202020204" pitchFamily="34" charset="0"/>
            </a:endParaRPr>
          </a:p>
          <a:p>
            <a:endParaRPr lang="en-GB" sz="2000" b="1">
              <a:solidFill>
                <a:srgbClr val="7DB552"/>
              </a:solidFill>
            </a:endParaRPr>
          </a:p>
          <a:p>
            <a:r>
              <a:rPr lang="en-GB" sz="2000" b="1">
                <a:solidFill>
                  <a:srgbClr val="7DB552"/>
                </a:solidFill>
              </a:rPr>
              <a:t>Bonus points:</a:t>
            </a:r>
          </a:p>
          <a:p>
            <a:r>
              <a:rPr lang="en-GB" sz="2000">
                <a:solidFill>
                  <a:srgbClr val="7DB552"/>
                </a:solidFill>
              </a:rPr>
              <a:t>What else do you need to check when recycling?</a:t>
            </a:r>
          </a:p>
        </p:txBody>
      </p:sp>
      <p:sp>
        <p:nvSpPr>
          <p:cNvPr id="4" name="Title 1">
            <a:extLst>
              <a:ext uri="{FF2B5EF4-FFF2-40B4-BE49-F238E27FC236}">
                <a16:creationId xmlns:a16="http://schemas.microsoft.com/office/drawing/2014/main" id="{1120281F-0710-A3EF-7879-1FCDBCDB315D}"/>
              </a:ext>
            </a:extLst>
          </p:cNvPr>
          <p:cNvSpPr txBox="1">
            <a:spLocks/>
          </p:cNvSpPr>
          <p:nvPr/>
        </p:nvSpPr>
        <p:spPr>
          <a:xfrm>
            <a:off x="424591" y="253163"/>
            <a:ext cx="2881487" cy="168910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800" b="1">
                <a:solidFill>
                  <a:schemeClr val="bg1"/>
                </a:solidFill>
                <a:latin typeface="Arial Rounded MT Bold"/>
                <a:cs typeface="ADLaM Display"/>
              </a:rPr>
              <a:t>Activity time</a:t>
            </a:r>
            <a:endParaRPr lang="en-GB" sz="1800" b="1">
              <a:solidFill>
                <a:schemeClr val="bg1"/>
              </a:solidFill>
              <a:latin typeface="Arial Rounded MT Bold" panose="020F0704030504030204" pitchFamily="34" charset="77"/>
              <a:cs typeface="ADLaM Display" panose="020F0502020204030204" pitchFamily="34" charset="0"/>
            </a:endParaRPr>
          </a:p>
        </p:txBody>
      </p:sp>
      <p:cxnSp>
        <p:nvCxnSpPr>
          <p:cNvPr id="8" name="Straight Connector 7">
            <a:extLst>
              <a:ext uri="{FF2B5EF4-FFF2-40B4-BE49-F238E27FC236}">
                <a16:creationId xmlns:a16="http://schemas.microsoft.com/office/drawing/2014/main" id="{0500AECB-13D7-A90E-5F2D-0D4BEAB42C8F}"/>
              </a:ext>
            </a:extLst>
          </p:cNvPr>
          <p:cNvCxnSpPr/>
          <p:nvPr/>
        </p:nvCxnSpPr>
        <p:spPr>
          <a:xfrm>
            <a:off x="333696" y="3932858"/>
            <a:ext cx="2667942"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3" name="Title 1">
            <a:extLst>
              <a:ext uri="{FF2B5EF4-FFF2-40B4-BE49-F238E27FC236}">
                <a16:creationId xmlns:a16="http://schemas.microsoft.com/office/drawing/2014/main" id="{77012990-49AE-5DB0-0A8A-7CC60C4830BC}"/>
              </a:ext>
            </a:extLst>
          </p:cNvPr>
          <p:cNvSpPr txBox="1">
            <a:spLocks/>
          </p:cNvSpPr>
          <p:nvPr/>
        </p:nvSpPr>
        <p:spPr>
          <a:xfrm>
            <a:off x="424591" y="5148720"/>
            <a:ext cx="2881487" cy="168910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100" b="1">
                <a:solidFill>
                  <a:schemeClr val="bg1"/>
                </a:solidFill>
                <a:latin typeface="Arial Rounded MT Bold"/>
                <a:cs typeface="ADLaM Display"/>
              </a:rPr>
              <a:t>* Use the picture and information handouts to help you!</a:t>
            </a:r>
            <a:endParaRPr lang="en-GB" sz="1100" b="1">
              <a:solidFill>
                <a:schemeClr val="bg1"/>
              </a:solidFill>
              <a:latin typeface="Arial Rounded MT Bold" panose="020F0704030504030204" pitchFamily="34" charset="77"/>
              <a:cs typeface="ADLaM Display" panose="020F0502020204030204" pitchFamily="34" charset="0"/>
            </a:endParaRPr>
          </a:p>
        </p:txBody>
      </p:sp>
    </p:spTree>
    <p:extLst>
      <p:ext uri="{BB962C8B-B14F-4D97-AF65-F5344CB8AC3E}">
        <p14:creationId xmlns:p14="http://schemas.microsoft.com/office/powerpoint/2010/main" val="4197015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par>
                                <p:cTn id="8" presetID="9" presetClass="entr" presetSubtype="0" fill="hold" nodeType="withEffect">
                                  <p:stCondLst>
                                    <p:cond delay="0"/>
                                  </p:stCondLst>
                                  <p:childTnLst>
                                    <p:set>
                                      <p:cBhvr>
                                        <p:cTn id="9" dur="1" fill="hold">
                                          <p:stCondLst>
                                            <p:cond delay="0"/>
                                          </p:stCondLst>
                                        </p:cTn>
                                        <p:tgtEl>
                                          <p:spTgt spid="29">
                                            <p:txEl>
                                              <p:pRg st="0" end="0"/>
                                            </p:txEl>
                                          </p:spTgt>
                                        </p:tgtEl>
                                        <p:attrNameLst>
                                          <p:attrName>style.visibility</p:attrName>
                                        </p:attrNameLst>
                                      </p:cBhvr>
                                      <p:to>
                                        <p:strVal val="visible"/>
                                      </p:to>
                                    </p:set>
                                    <p:animEffect transition="in" filter="dissolve">
                                      <p:cBhvr>
                                        <p:cTn id="10" dur="500"/>
                                        <p:tgtEl>
                                          <p:spTgt spid="29">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dissolve">
                                      <p:cBhvr>
                                        <p:cTn id="15" dur="500"/>
                                        <p:tgtEl>
                                          <p:spTgt spid="15"/>
                                        </p:tgtEl>
                                      </p:cBhvr>
                                    </p:animEffect>
                                  </p:childTnLst>
                                </p:cTn>
                              </p:par>
                              <p:par>
                                <p:cTn id="16" presetID="1" presetClass="entr" presetSubtype="0" fill="hold" nodeType="withEffect">
                                  <p:stCondLst>
                                    <p:cond delay="0"/>
                                  </p:stCondLst>
                                  <p:childTnLst>
                                    <p:set>
                                      <p:cBhvr>
                                        <p:cTn id="17" dur="1" fill="hold">
                                          <p:stCondLst>
                                            <p:cond delay="0"/>
                                          </p:stCondLst>
                                        </p:cTn>
                                        <p:tgtEl>
                                          <p:spTgt spid="32"/>
                                        </p:tgtEl>
                                        <p:attrNameLst>
                                          <p:attrName>style.visibility</p:attrName>
                                        </p:attrNameLst>
                                      </p:cBhvr>
                                      <p:to>
                                        <p:strVal val="visible"/>
                                      </p:to>
                                    </p:set>
                                  </p:childTnLst>
                                </p:cTn>
                              </p:par>
                              <p:par>
                                <p:cTn id="18" presetID="32" presetClass="emph" presetSubtype="0" fill="hold" nodeType="withEffect">
                                  <p:stCondLst>
                                    <p:cond delay="0"/>
                                  </p:stCondLst>
                                  <p:childTnLst>
                                    <p:animRot by="120000">
                                      <p:cBhvr>
                                        <p:cTn id="19" dur="100" fill="hold">
                                          <p:stCondLst>
                                            <p:cond delay="0"/>
                                          </p:stCondLst>
                                        </p:cTn>
                                        <p:tgtEl>
                                          <p:spTgt spid="32"/>
                                        </p:tgtEl>
                                        <p:attrNameLst>
                                          <p:attrName>r</p:attrName>
                                        </p:attrNameLst>
                                      </p:cBhvr>
                                    </p:animRot>
                                    <p:animRot by="-240000">
                                      <p:cBhvr>
                                        <p:cTn id="20" dur="200" fill="hold">
                                          <p:stCondLst>
                                            <p:cond delay="200"/>
                                          </p:stCondLst>
                                        </p:cTn>
                                        <p:tgtEl>
                                          <p:spTgt spid="32"/>
                                        </p:tgtEl>
                                        <p:attrNameLst>
                                          <p:attrName>r</p:attrName>
                                        </p:attrNameLst>
                                      </p:cBhvr>
                                    </p:animRot>
                                    <p:animRot by="240000">
                                      <p:cBhvr>
                                        <p:cTn id="21" dur="200" fill="hold">
                                          <p:stCondLst>
                                            <p:cond delay="400"/>
                                          </p:stCondLst>
                                        </p:cTn>
                                        <p:tgtEl>
                                          <p:spTgt spid="32"/>
                                        </p:tgtEl>
                                        <p:attrNameLst>
                                          <p:attrName>r</p:attrName>
                                        </p:attrNameLst>
                                      </p:cBhvr>
                                    </p:animRot>
                                    <p:animRot by="-240000">
                                      <p:cBhvr>
                                        <p:cTn id="22" dur="200" fill="hold">
                                          <p:stCondLst>
                                            <p:cond delay="600"/>
                                          </p:stCondLst>
                                        </p:cTn>
                                        <p:tgtEl>
                                          <p:spTgt spid="32"/>
                                        </p:tgtEl>
                                        <p:attrNameLst>
                                          <p:attrName>r</p:attrName>
                                        </p:attrNameLst>
                                      </p:cBhvr>
                                    </p:animRot>
                                    <p:animRot by="120000">
                                      <p:cBhvr>
                                        <p:cTn id="23" dur="200" fill="hold">
                                          <p:stCondLst>
                                            <p:cond delay="800"/>
                                          </p:stCondLst>
                                        </p:cTn>
                                        <p:tgtEl>
                                          <p:spTgt spid="32"/>
                                        </p:tgtEl>
                                        <p:attrNameLst>
                                          <p:attrName>r</p:attrName>
                                        </p:attrNameLst>
                                      </p:cBhvr>
                                    </p:animRot>
                                  </p:childTnLst>
                                </p:cTn>
                              </p:par>
                              <p:par>
                                <p:cTn id="24" presetID="1" presetClass="entr" presetSubtype="0" fill="hold" nodeType="withEffect">
                                  <p:stCondLst>
                                    <p:cond delay="0"/>
                                  </p:stCondLst>
                                  <p:childTnLst>
                                    <p:set>
                                      <p:cBhvr>
                                        <p:cTn id="25" dur="1" fill="hold">
                                          <p:stCondLst>
                                            <p:cond delay="0"/>
                                          </p:stCondLst>
                                        </p:cTn>
                                        <p:tgtEl>
                                          <p:spTgt spid="30"/>
                                        </p:tgtEl>
                                        <p:attrNameLst>
                                          <p:attrName>style.visibility</p:attrName>
                                        </p:attrNameLst>
                                      </p:cBhvr>
                                      <p:to>
                                        <p:strVal val="visible"/>
                                      </p:to>
                                    </p:set>
                                  </p:childTnLst>
                                </p:cTn>
                              </p:par>
                              <p:par>
                                <p:cTn id="26" presetID="32" presetClass="emph" presetSubtype="0" fill="hold" nodeType="withEffect">
                                  <p:stCondLst>
                                    <p:cond delay="0"/>
                                  </p:stCondLst>
                                  <p:childTnLst>
                                    <p:animRot by="120000">
                                      <p:cBhvr>
                                        <p:cTn id="27" dur="100" fill="hold">
                                          <p:stCondLst>
                                            <p:cond delay="0"/>
                                          </p:stCondLst>
                                        </p:cTn>
                                        <p:tgtEl>
                                          <p:spTgt spid="30"/>
                                        </p:tgtEl>
                                        <p:attrNameLst>
                                          <p:attrName>r</p:attrName>
                                        </p:attrNameLst>
                                      </p:cBhvr>
                                    </p:animRot>
                                    <p:animRot by="-240000">
                                      <p:cBhvr>
                                        <p:cTn id="28" dur="200" fill="hold">
                                          <p:stCondLst>
                                            <p:cond delay="200"/>
                                          </p:stCondLst>
                                        </p:cTn>
                                        <p:tgtEl>
                                          <p:spTgt spid="30"/>
                                        </p:tgtEl>
                                        <p:attrNameLst>
                                          <p:attrName>r</p:attrName>
                                        </p:attrNameLst>
                                      </p:cBhvr>
                                    </p:animRot>
                                    <p:animRot by="240000">
                                      <p:cBhvr>
                                        <p:cTn id="29" dur="200" fill="hold">
                                          <p:stCondLst>
                                            <p:cond delay="400"/>
                                          </p:stCondLst>
                                        </p:cTn>
                                        <p:tgtEl>
                                          <p:spTgt spid="30"/>
                                        </p:tgtEl>
                                        <p:attrNameLst>
                                          <p:attrName>r</p:attrName>
                                        </p:attrNameLst>
                                      </p:cBhvr>
                                    </p:animRot>
                                    <p:animRot by="-240000">
                                      <p:cBhvr>
                                        <p:cTn id="30" dur="200" fill="hold">
                                          <p:stCondLst>
                                            <p:cond delay="600"/>
                                          </p:stCondLst>
                                        </p:cTn>
                                        <p:tgtEl>
                                          <p:spTgt spid="30"/>
                                        </p:tgtEl>
                                        <p:attrNameLst>
                                          <p:attrName>r</p:attrName>
                                        </p:attrNameLst>
                                      </p:cBhvr>
                                    </p:animRot>
                                    <p:animRot by="120000">
                                      <p:cBhvr>
                                        <p:cTn id="31" dur="200" fill="hold">
                                          <p:stCondLst>
                                            <p:cond delay="800"/>
                                          </p:stCondLst>
                                        </p:cTn>
                                        <p:tgtEl>
                                          <p:spTgt spid="30"/>
                                        </p:tgtEl>
                                        <p:attrNameLst>
                                          <p:attrName>r</p:attrName>
                                        </p:attrNameLst>
                                      </p:cBhvr>
                                    </p:animRot>
                                  </p:childTnLst>
                                </p:cTn>
                              </p:par>
                              <p:par>
                                <p:cTn id="32" presetID="1" presetClass="entr" presetSubtype="0" fill="hold" nodeType="withEffect">
                                  <p:stCondLst>
                                    <p:cond delay="0"/>
                                  </p:stCondLst>
                                  <p:childTnLst>
                                    <p:set>
                                      <p:cBhvr>
                                        <p:cTn id="33" dur="1" fill="hold">
                                          <p:stCondLst>
                                            <p:cond delay="0"/>
                                          </p:stCondLst>
                                        </p:cTn>
                                        <p:tgtEl>
                                          <p:spTgt spid="31"/>
                                        </p:tgtEl>
                                        <p:attrNameLst>
                                          <p:attrName>style.visibility</p:attrName>
                                        </p:attrNameLst>
                                      </p:cBhvr>
                                      <p:to>
                                        <p:strVal val="visible"/>
                                      </p:to>
                                    </p:set>
                                  </p:childTnLst>
                                </p:cTn>
                              </p:par>
                              <p:par>
                                <p:cTn id="34" presetID="32" presetClass="emph" presetSubtype="0" fill="hold" nodeType="withEffect">
                                  <p:stCondLst>
                                    <p:cond delay="0"/>
                                  </p:stCondLst>
                                  <p:childTnLst>
                                    <p:animRot by="120000">
                                      <p:cBhvr>
                                        <p:cTn id="35" dur="100" fill="hold">
                                          <p:stCondLst>
                                            <p:cond delay="0"/>
                                          </p:stCondLst>
                                        </p:cTn>
                                        <p:tgtEl>
                                          <p:spTgt spid="31"/>
                                        </p:tgtEl>
                                        <p:attrNameLst>
                                          <p:attrName>r</p:attrName>
                                        </p:attrNameLst>
                                      </p:cBhvr>
                                    </p:animRot>
                                    <p:animRot by="-240000">
                                      <p:cBhvr>
                                        <p:cTn id="36" dur="200" fill="hold">
                                          <p:stCondLst>
                                            <p:cond delay="200"/>
                                          </p:stCondLst>
                                        </p:cTn>
                                        <p:tgtEl>
                                          <p:spTgt spid="31"/>
                                        </p:tgtEl>
                                        <p:attrNameLst>
                                          <p:attrName>r</p:attrName>
                                        </p:attrNameLst>
                                      </p:cBhvr>
                                    </p:animRot>
                                    <p:animRot by="240000">
                                      <p:cBhvr>
                                        <p:cTn id="37" dur="200" fill="hold">
                                          <p:stCondLst>
                                            <p:cond delay="400"/>
                                          </p:stCondLst>
                                        </p:cTn>
                                        <p:tgtEl>
                                          <p:spTgt spid="31"/>
                                        </p:tgtEl>
                                        <p:attrNameLst>
                                          <p:attrName>r</p:attrName>
                                        </p:attrNameLst>
                                      </p:cBhvr>
                                    </p:animRot>
                                    <p:animRot by="-240000">
                                      <p:cBhvr>
                                        <p:cTn id="38" dur="200" fill="hold">
                                          <p:stCondLst>
                                            <p:cond delay="600"/>
                                          </p:stCondLst>
                                        </p:cTn>
                                        <p:tgtEl>
                                          <p:spTgt spid="31"/>
                                        </p:tgtEl>
                                        <p:attrNameLst>
                                          <p:attrName>r</p:attrName>
                                        </p:attrNameLst>
                                      </p:cBhvr>
                                    </p:animRot>
                                    <p:animRot by="120000">
                                      <p:cBhvr>
                                        <p:cTn id="39" dur="200" fill="hold">
                                          <p:stCondLst>
                                            <p:cond delay="800"/>
                                          </p:stCondLst>
                                        </p:cTn>
                                        <p:tgtEl>
                                          <p:spTgt spid="31"/>
                                        </p:tgtEl>
                                        <p:attrNameLst>
                                          <p:attrName>r</p:attrName>
                                        </p:attrNameLst>
                                      </p:cBhvr>
                                    </p:animRot>
                                  </p:childTnLst>
                                </p:cTn>
                              </p:par>
                            </p:childTnLst>
                          </p:cTn>
                        </p:par>
                      </p:childTnLst>
                    </p:cTn>
                  </p:par>
                  <p:par>
                    <p:cTn id="40" fill="hold">
                      <p:stCondLst>
                        <p:cond delay="indefinite"/>
                      </p:stCondLst>
                      <p:childTnLst>
                        <p:par>
                          <p:cTn id="41" fill="hold">
                            <p:stCondLst>
                              <p:cond delay="0"/>
                            </p:stCondLst>
                            <p:childTnLst>
                              <p:par>
                                <p:cTn id="42" presetID="9" presetClass="entr" presetSubtype="0" fill="hold" grpId="0" nodeType="clickEffect">
                                  <p:stCondLst>
                                    <p:cond delay="0"/>
                                  </p:stCondLst>
                                  <p:childTnLst>
                                    <p:set>
                                      <p:cBhvr>
                                        <p:cTn id="43" dur="1" fill="hold">
                                          <p:stCondLst>
                                            <p:cond delay="0"/>
                                          </p:stCondLst>
                                        </p:cTn>
                                        <p:tgtEl>
                                          <p:spTgt spid="2"/>
                                        </p:tgtEl>
                                        <p:attrNameLst>
                                          <p:attrName>style.visibility</p:attrName>
                                        </p:attrNameLst>
                                      </p:cBhvr>
                                      <p:to>
                                        <p:strVal val="visible"/>
                                      </p:to>
                                    </p:set>
                                    <p:animEffect transition="in" filter="dissolve">
                                      <p:cBhvr>
                                        <p:cTn id="44" dur="500"/>
                                        <p:tgtEl>
                                          <p:spTgt spid="2"/>
                                        </p:tgtEl>
                                      </p:cBhvr>
                                    </p:animEffect>
                                  </p:childTnLst>
                                </p:cTn>
                              </p:par>
                            </p:childTnLst>
                          </p:cTn>
                        </p:par>
                      </p:childTnLst>
                    </p:cTn>
                  </p:par>
                  <p:par>
                    <p:cTn id="45" fill="hold">
                      <p:stCondLst>
                        <p:cond delay="indefinite"/>
                      </p:stCondLst>
                      <p:childTnLst>
                        <p:par>
                          <p:cTn id="46" fill="hold">
                            <p:stCondLst>
                              <p:cond delay="0"/>
                            </p:stCondLst>
                            <p:childTnLst>
                              <p:par>
                                <p:cTn id="47" presetID="9" presetClass="entr" presetSubtype="0" fill="hold" grpId="0" nodeType="clickEffect">
                                  <p:stCondLst>
                                    <p:cond delay="0"/>
                                  </p:stCondLst>
                                  <p:childTnLst>
                                    <p:set>
                                      <p:cBhvr>
                                        <p:cTn id="48" dur="1" fill="hold">
                                          <p:stCondLst>
                                            <p:cond delay="0"/>
                                          </p:stCondLst>
                                        </p:cTn>
                                        <p:tgtEl>
                                          <p:spTgt spid="3"/>
                                        </p:tgtEl>
                                        <p:attrNameLst>
                                          <p:attrName>style.visibility</p:attrName>
                                        </p:attrNameLst>
                                      </p:cBhvr>
                                      <p:to>
                                        <p:strVal val="visible"/>
                                      </p:to>
                                    </p:set>
                                    <p:animEffect transition="in" filter="dissolve">
                                      <p:cBhvr>
                                        <p:cTn id="4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p:bldP spid="4" grpId="0"/>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AE6BC20-7711-149F-6FAD-BC15DB6A34BB}"/>
              </a:ext>
            </a:extLst>
          </p:cNvPr>
          <p:cNvSpPr>
            <a:spLocks noGrp="1"/>
          </p:cNvSpPr>
          <p:nvPr>
            <p:ph idx="1"/>
          </p:nvPr>
        </p:nvSpPr>
        <p:spPr>
          <a:xfrm>
            <a:off x="587373" y="2584175"/>
            <a:ext cx="5403001" cy="3855692"/>
          </a:xfrm>
        </p:spPr>
        <p:txBody>
          <a:bodyPr vert="horz" lIns="91440" tIns="45720" rIns="91440" bIns="45720" rtlCol="0" anchor="t">
            <a:normAutofit fontScale="70000" lnSpcReduction="20000"/>
          </a:bodyPr>
          <a:lstStyle/>
          <a:p>
            <a:pPr marL="0" indent="0">
              <a:lnSpc>
                <a:spcPct val="120000"/>
              </a:lnSpc>
              <a:buNone/>
            </a:pPr>
            <a:r>
              <a:rPr lang="en-GB" sz="4100" b="1"/>
              <a:t>Let’s go through some of </a:t>
            </a:r>
            <a:br>
              <a:rPr lang="en-GB" sz="4100" b="1"/>
            </a:br>
            <a:r>
              <a:rPr lang="en-GB" sz="4100" b="1"/>
              <a:t>the items as examples…</a:t>
            </a:r>
          </a:p>
          <a:p>
            <a:pPr marL="0" indent="0">
              <a:buNone/>
            </a:pPr>
            <a:endParaRPr lang="en-GB" b="1"/>
          </a:p>
          <a:p>
            <a:pPr>
              <a:lnSpc>
                <a:spcPct val="120000"/>
              </a:lnSpc>
            </a:pPr>
            <a:r>
              <a:rPr lang="en-US">
                <a:latin typeface="Arial" panose="020B0604020202020204" pitchFamily="34" charset="0"/>
                <a:cs typeface="Arial" panose="020B0604020202020204" pitchFamily="34" charset="0"/>
              </a:rPr>
              <a:t>Can all plastics be recycled? What about plastics with food residue or chemicals on them?</a:t>
            </a:r>
          </a:p>
          <a:p>
            <a:pPr>
              <a:lnSpc>
                <a:spcPct val="120000"/>
              </a:lnSpc>
            </a:pPr>
            <a:r>
              <a:rPr lang="en-US">
                <a:latin typeface="Arial"/>
                <a:cs typeface="Arial"/>
              </a:rPr>
              <a:t>Why is it important to clean recyclables before placing them in the bin?</a:t>
            </a:r>
            <a:endParaRPr lang="en-US">
              <a:latin typeface="Arial" panose="020B0604020202020204" pitchFamily="34" charset="0"/>
              <a:cs typeface="Arial" panose="020B0604020202020204" pitchFamily="34" charset="0"/>
            </a:endParaRPr>
          </a:p>
          <a:p>
            <a:pPr>
              <a:lnSpc>
                <a:spcPct val="120000"/>
              </a:lnSpc>
            </a:pPr>
            <a:r>
              <a:rPr lang="en-US">
                <a:latin typeface="Arial"/>
                <a:cs typeface="Arial"/>
              </a:rPr>
              <a:t>What about items that show a recycle label -  does this mean all of it can be recycled?</a:t>
            </a:r>
          </a:p>
          <a:p>
            <a:pPr marL="0" indent="0">
              <a:buNone/>
            </a:pPr>
            <a:endParaRPr lang="en-GB" b="1"/>
          </a:p>
          <a:p>
            <a:endParaRPr lang="en-GB" b="1">
              <a:latin typeface="Arial" panose="020B0604020202020204" pitchFamily="34" charset="0"/>
              <a:cs typeface="Arial" panose="020B0604020202020204" pitchFamily="34" charset="0"/>
            </a:endParaRPr>
          </a:p>
        </p:txBody>
      </p:sp>
      <p:sp>
        <p:nvSpPr>
          <p:cNvPr id="5" name="Rounded Rectangle 4">
            <a:extLst>
              <a:ext uri="{FF2B5EF4-FFF2-40B4-BE49-F238E27FC236}">
                <a16:creationId xmlns:a16="http://schemas.microsoft.com/office/drawing/2014/main" id="{0C9C9E2F-40C9-AF95-5A09-D1F384261C54}"/>
              </a:ext>
            </a:extLst>
          </p:cNvPr>
          <p:cNvSpPr/>
          <p:nvPr/>
        </p:nvSpPr>
        <p:spPr>
          <a:xfrm>
            <a:off x="0" y="0"/>
            <a:ext cx="12192000" cy="1999281"/>
          </a:xfrm>
          <a:prstGeom prst="roundRect">
            <a:avLst>
              <a:gd name="adj" fmla="val 0"/>
            </a:avLst>
          </a:prstGeom>
          <a:solidFill>
            <a:srgbClr val="7DB552"/>
          </a:solidFill>
          <a:ln>
            <a:noFill/>
          </a:ln>
          <a:effectLst>
            <a:outerShdw sx="1000" sy="1000" algn="ctr" rotWithShape="0">
              <a:schemeClr val="tx1">
                <a:lumMod val="75000"/>
                <a:lumOff val="2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E6626"/>
              </a:solidFill>
            </a:endParaRPr>
          </a:p>
        </p:txBody>
      </p:sp>
      <p:sp>
        <p:nvSpPr>
          <p:cNvPr id="6" name="Title 1">
            <a:extLst>
              <a:ext uri="{FF2B5EF4-FFF2-40B4-BE49-F238E27FC236}">
                <a16:creationId xmlns:a16="http://schemas.microsoft.com/office/drawing/2014/main" id="{CE36ECC1-51D2-38AF-C228-52ED3D65579C}"/>
              </a:ext>
            </a:extLst>
          </p:cNvPr>
          <p:cNvSpPr>
            <a:spLocks noGrp="1"/>
          </p:cNvSpPr>
          <p:nvPr>
            <p:ph type="title"/>
          </p:nvPr>
        </p:nvSpPr>
        <p:spPr>
          <a:xfrm>
            <a:off x="587373" y="366697"/>
            <a:ext cx="10515600" cy="1325563"/>
          </a:xfrm>
        </p:spPr>
        <p:txBody>
          <a:bodyPr/>
          <a:lstStyle/>
          <a:p>
            <a:r>
              <a:rPr lang="en-GB" b="1">
                <a:solidFill>
                  <a:schemeClr val="bg1"/>
                </a:solidFill>
                <a:latin typeface="Arial Rounded MT Bold" panose="020F0704030504030204" pitchFamily="34" charset="77"/>
              </a:rPr>
              <a:t>Discuss…</a:t>
            </a:r>
          </a:p>
        </p:txBody>
      </p:sp>
      <p:pic>
        <p:nvPicPr>
          <p:cNvPr id="7" name="Picture 6" descr="A cartoon of a rectangular object holding a pencil&#10;&#10;Description automatically generated">
            <a:extLst>
              <a:ext uri="{FF2B5EF4-FFF2-40B4-BE49-F238E27FC236}">
                <a16:creationId xmlns:a16="http://schemas.microsoft.com/office/drawing/2014/main" id="{6C3320D8-F525-6229-555E-EB99EDD7FC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49325" y="650929"/>
            <a:ext cx="5403001" cy="5486338"/>
          </a:xfrm>
          <a:prstGeom prst="rect">
            <a:avLst/>
          </a:prstGeom>
        </p:spPr>
      </p:pic>
    </p:spTree>
    <p:extLst>
      <p:ext uri="{BB962C8B-B14F-4D97-AF65-F5344CB8AC3E}">
        <p14:creationId xmlns:p14="http://schemas.microsoft.com/office/powerpoint/2010/main" val="195835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par>
                                <p:cTn id="8" presetID="1"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childTnLst>
                                </p:cTn>
                              </p:par>
                              <p:par>
                                <p:cTn id="10" presetID="32" presetClass="emph" presetSubtype="0" fill="hold" nodeType="withEffect">
                                  <p:stCondLst>
                                    <p:cond delay="0"/>
                                  </p:stCondLst>
                                  <p:childTnLst>
                                    <p:animRot by="120000">
                                      <p:cBhvr>
                                        <p:cTn id="11" dur="100" fill="hold">
                                          <p:stCondLst>
                                            <p:cond delay="0"/>
                                          </p:stCondLst>
                                        </p:cTn>
                                        <p:tgtEl>
                                          <p:spTgt spid="7"/>
                                        </p:tgtEl>
                                        <p:attrNameLst>
                                          <p:attrName>r</p:attrName>
                                        </p:attrNameLst>
                                      </p:cBhvr>
                                    </p:animRot>
                                    <p:animRot by="-240000">
                                      <p:cBhvr>
                                        <p:cTn id="12" dur="200" fill="hold">
                                          <p:stCondLst>
                                            <p:cond delay="200"/>
                                          </p:stCondLst>
                                        </p:cTn>
                                        <p:tgtEl>
                                          <p:spTgt spid="7"/>
                                        </p:tgtEl>
                                        <p:attrNameLst>
                                          <p:attrName>r</p:attrName>
                                        </p:attrNameLst>
                                      </p:cBhvr>
                                    </p:animRot>
                                    <p:animRot by="240000">
                                      <p:cBhvr>
                                        <p:cTn id="13" dur="200" fill="hold">
                                          <p:stCondLst>
                                            <p:cond delay="400"/>
                                          </p:stCondLst>
                                        </p:cTn>
                                        <p:tgtEl>
                                          <p:spTgt spid="7"/>
                                        </p:tgtEl>
                                        <p:attrNameLst>
                                          <p:attrName>r</p:attrName>
                                        </p:attrNameLst>
                                      </p:cBhvr>
                                    </p:animRot>
                                    <p:animRot by="-240000">
                                      <p:cBhvr>
                                        <p:cTn id="14" dur="200" fill="hold">
                                          <p:stCondLst>
                                            <p:cond delay="600"/>
                                          </p:stCondLst>
                                        </p:cTn>
                                        <p:tgtEl>
                                          <p:spTgt spid="7"/>
                                        </p:tgtEl>
                                        <p:attrNameLst>
                                          <p:attrName>r</p:attrName>
                                        </p:attrNameLst>
                                      </p:cBhvr>
                                    </p:animRot>
                                    <p:animRot by="120000">
                                      <p:cBhvr>
                                        <p:cTn id="15" dur="200" fill="hold">
                                          <p:stCondLst>
                                            <p:cond delay="800"/>
                                          </p:stCondLst>
                                        </p:cTn>
                                        <p:tgtEl>
                                          <p:spTgt spid="7"/>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dissolve">
                                      <p:cBhvr>
                                        <p:cTn id="20" dur="500"/>
                                        <p:tgtEl>
                                          <p:spTgt spid="3">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500"/>
                                        <p:tgtEl>
                                          <p:spTgt spid="3">
                                            <p:txEl>
                                              <p:pRg st="2" end="2"/>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500"/>
                                        <p:tgtEl>
                                          <p:spTgt spid="3">
                                            <p:txEl>
                                              <p:pRg st="3" end="3"/>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C4FAC5AF-1CF9-B394-A5C3-C5AC0162BB9A}"/>
              </a:ext>
            </a:extLst>
          </p:cNvPr>
          <p:cNvPicPr>
            <a:picLocks noChangeAspect="1"/>
          </p:cNvPicPr>
          <p:nvPr/>
        </p:nvPicPr>
        <p:blipFill>
          <a:blip r:embed="rId2">
            <a:extLst>
              <a:ext uri="{28A0092B-C50C-407E-A947-70E740481C1C}">
                <a14:useLocalDpi xmlns:a14="http://schemas.microsoft.com/office/drawing/2010/main" val="0"/>
              </a:ext>
            </a:extLst>
          </a:blip>
          <a:srcRect l="27705" t="1" r="4320" b="32024"/>
          <a:stretch/>
        </p:blipFill>
        <p:spPr>
          <a:xfrm>
            <a:off x="1" y="0"/>
            <a:ext cx="12192000" cy="6858000"/>
          </a:xfrm>
          <a:prstGeom prst="rect">
            <a:avLst/>
          </a:prstGeom>
        </p:spPr>
      </p:pic>
      <p:sp>
        <p:nvSpPr>
          <p:cNvPr id="15" name="Rounded Rectangle 14">
            <a:extLst>
              <a:ext uri="{FF2B5EF4-FFF2-40B4-BE49-F238E27FC236}">
                <a16:creationId xmlns:a16="http://schemas.microsoft.com/office/drawing/2014/main" id="{979C0F6D-04D7-7C4F-730A-31434CCDB613}"/>
              </a:ext>
            </a:extLst>
          </p:cNvPr>
          <p:cNvSpPr/>
          <p:nvPr/>
        </p:nvSpPr>
        <p:spPr>
          <a:xfrm>
            <a:off x="639389" y="1498105"/>
            <a:ext cx="5702417" cy="1425112"/>
          </a:xfrm>
          <a:prstGeom prst="roundRect">
            <a:avLst>
              <a:gd name="adj" fmla="val 9154"/>
            </a:avLst>
          </a:prstGeom>
          <a:solidFill>
            <a:schemeClr val="bg1"/>
          </a:solidFill>
          <a:ln>
            <a:noFill/>
          </a:ln>
          <a:effectLst>
            <a:outerShdw blurRad="411783" dist="50800" dir="5400000" algn="ctr" rotWithShape="0">
              <a:schemeClr val="tx1">
                <a:lumMod val="75000"/>
                <a:lumOff val="2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E6626"/>
              </a:solidFill>
            </a:endParaRPr>
          </a:p>
        </p:txBody>
      </p:sp>
      <p:sp>
        <p:nvSpPr>
          <p:cNvPr id="2" name="Rounded Rectangle 1">
            <a:extLst>
              <a:ext uri="{FF2B5EF4-FFF2-40B4-BE49-F238E27FC236}">
                <a16:creationId xmlns:a16="http://schemas.microsoft.com/office/drawing/2014/main" id="{EDF6275E-8092-6C11-BEA3-5C27EEF73D19}"/>
              </a:ext>
            </a:extLst>
          </p:cNvPr>
          <p:cNvSpPr/>
          <p:nvPr/>
        </p:nvSpPr>
        <p:spPr>
          <a:xfrm>
            <a:off x="639389" y="3144025"/>
            <a:ext cx="5702417" cy="1425112"/>
          </a:xfrm>
          <a:prstGeom prst="roundRect">
            <a:avLst>
              <a:gd name="adj" fmla="val 9154"/>
            </a:avLst>
          </a:prstGeom>
          <a:solidFill>
            <a:schemeClr val="bg1"/>
          </a:solidFill>
          <a:ln>
            <a:noFill/>
          </a:ln>
          <a:effectLst>
            <a:outerShdw blurRad="411783" dist="50800" dir="5400000" algn="ctr" rotWithShape="0">
              <a:schemeClr val="tx1">
                <a:lumMod val="75000"/>
                <a:lumOff val="2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E6626"/>
              </a:solidFill>
            </a:endParaRPr>
          </a:p>
        </p:txBody>
      </p:sp>
      <p:sp>
        <p:nvSpPr>
          <p:cNvPr id="4" name="Rounded Rectangle 3">
            <a:extLst>
              <a:ext uri="{FF2B5EF4-FFF2-40B4-BE49-F238E27FC236}">
                <a16:creationId xmlns:a16="http://schemas.microsoft.com/office/drawing/2014/main" id="{6851CFB1-0988-6612-7E2A-1C6C018081DC}"/>
              </a:ext>
            </a:extLst>
          </p:cNvPr>
          <p:cNvSpPr/>
          <p:nvPr/>
        </p:nvSpPr>
        <p:spPr>
          <a:xfrm>
            <a:off x="639389" y="4789945"/>
            <a:ext cx="5702417" cy="1425112"/>
          </a:xfrm>
          <a:prstGeom prst="roundRect">
            <a:avLst>
              <a:gd name="adj" fmla="val 9154"/>
            </a:avLst>
          </a:prstGeom>
          <a:solidFill>
            <a:schemeClr val="bg1"/>
          </a:solidFill>
          <a:ln>
            <a:noFill/>
          </a:ln>
          <a:effectLst>
            <a:outerShdw blurRad="411783" dist="50800" dir="5400000" algn="ctr" rotWithShape="0">
              <a:schemeClr val="tx1">
                <a:lumMod val="75000"/>
                <a:lumOff val="2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E6626"/>
              </a:solidFill>
            </a:endParaRPr>
          </a:p>
        </p:txBody>
      </p:sp>
      <p:sp>
        <p:nvSpPr>
          <p:cNvPr id="3" name="Content Placeholder 2">
            <a:extLst>
              <a:ext uri="{FF2B5EF4-FFF2-40B4-BE49-F238E27FC236}">
                <a16:creationId xmlns:a16="http://schemas.microsoft.com/office/drawing/2014/main" id="{DBE11CE2-7F36-0076-2D2E-B0F60E19C7F5}"/>
              </a:ext>
            </a:extLst>
          </p:cNvPr>
          <p:cNvSpPr>
            <a:spLocks noGrp="1"/>
          </p:cNvSpPr>
          <p:nvPr>
            <p:ph idx="1"/>
          </p:nvPr>
        </p:nvSpPr>
        <p:spPr>
          <a:xfrm>
            <a:off x="979208" y="433570"/>
            <a:ext cx="5702417" cy="545617"/>
          </a:xfrm>
        </p:spPr>
        <p:txBody>
          <a:bodyPr>
            <a:normAutofit/>
          </a:bodyPr>
          <a:lstStyle/>
          <a:p>
            <a:pPr marL="0" indent="0">
              <a:buNone/>
            </a:pPr>
            <a:r>
              <a:rPr lang="en-GB" sz="3200" b="1">
                <a:solidFill>
                  <a:schemeClr val="bg1"/>
                </a:solidFill>
                <a:latin typeface="Arial Rounded MT Bold" panose="020F0704030504030204" pitchFamily="34" charset="77"/>
              </a:rPr>
              <a:t>Introducing the 3 Rs…</a:t>
            </a:r>
          </a:p>
          <a:p>
            <a:pPr marL="0" indent="0">
              <a:buNone/>
            </a:pPr>
            <a:endParaRPr lang="en-GB" sz="3200" b="1">
              <a:solidFill>
                <a:schemeClr val="bg1"/>
              </a:solidFill>
            </a:endParaRPr>
          </a:p>
          <a:p>
            <a:pPr marL="0" indent="0">
              <a:buNone/>
            </a:pPr>
            <a:endParaRPr lang="en-GB" sz="3200" b="1">
              <a:solidFill>
                <a:schemeClr val="bg1"/>
              </a:solidFill>
            </a:endParaRPr>
          </a:p>
        </p:txBody>
      </p:sp>
      <p:pic>
        <p:nvPicPr>
          <p:cNvPr id="5" name="Picture 4">
            <a:extLst>
              <a:ext uri="{FF2B5EF4-FFF2-40B4-BE49-F238E27FC236}">
                <a16:creationId xmlns:a16="http://schemas.microsoft.com/office/drawing/2014/main" id="{5F227B34-4333-0521-3CE2-E67B894F1C0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887956" y="1070767"/>
            <a:ext cx="4637018" cy="4637018"/>
          </a:xfrm>
          <a:prstGeom prst="rect">
            <a:avLst/>
          </a:prstGeom>
          <a:effectLst>
            <a:outerShdw blurRad="548734" dist="50800" dir="5400000" algn="ctr" rotWithShape="0">
              <a:srgbClr val="000000">
                <a:alpha val="32446"/>
              </a:srgbClr>
            </a:outerShdw>
          </a:effectLst>
        </p:spPr>
      </p:pic>
      <p:sp>
        <p:nvSpPr>
          <p:cNvPr id="7" name="TextBox 6">
            <a:extLst>
              <a:ext uri="{FF2B5EF4-FFF2-40B4-BE49-F238E27FC236}">
                <a16:creationId xmlns:a16="http://schemas.microsoft.com/office/drawing/2014/main" id="{4CFC7D01-D406-4D4F-300C-AA47DEB2B1FD}"/>
              </a:ext>
            </a:extLst>
          </p:cNvPr>
          <p:cNvSpPr txBox="1"/>
          <p:nvPr/>
        </p:nvSpPr>
        <p:spPr>
          <a:xfrm>
            <a:off x="838201" y="4928802"/>
            <a:ext cx="5382728" cy="1400383"/>
          </a:xfrm>
          <a:prstGeom prst="rect">
            <a:avLst/>
          </a:prstGeom>
          <a:noFill/>
        </p:spPr>
        <p:txBody>
          <a:bodyPr wrap="square">
            <a:spAutoFit/>
          </a:bodyPr>
          <a:lstStyle/>
          <a:p>
            <a:pPr marL="0" indent="0">
              <a:lnSpc>
                <a:spcPct val="120000"/>
              </a:lnSpc>
              <a:buNone/>
            </a:pPr>
            <a:r>
              <a:rPr lang="en-US" sz="2000" b="1">
                <a:solidFill>
                  <a:srgbClr val="7DB552"/>
                </a:solidFill>
                <a:latin typeface="Arial Rounded MT Bold" panose="020F0704030504030204" pitchFamily="34" charset="77"/>
                <a:cs typeface="Arial" panose="020B0604020202020204" pitchFamily="34" charset="0"/>
              </a:rPr>
              <a:t>Recycle</a:t>
            </a:r>
            <a:r>
              <a:rPr lang="en-US" sz="2000">
                <a:solidFill>
                  <a:srgbClr val="7DB552"/>
                </a:solidFill>
                <a:latin typeface="Arial Rounded MT Bold" panose="020F0704030504030204" pitchFamily="34" charset="77"/>
                <a:cs typeface="Arial" panose="020B0604020202020204" pitchFamily="34" charset="0"/>
              </a:rPr>
              <a:t> </a:t>
            </a:r>
          </a:p>
          <a:p>
            <a:r>
              <a:rPr lang="en-US" sz="1600" b="1">
                <a:latin typeface="Arial" panose="020B0604020202020204" pitchFamily="34" charset="0"/>
                <a:cs typeface="Arial" panose="020B0604020202020204" pitchFamily="34" charset="0"/>
              </a:rPr>
              <a:t>Turning waste into new products. </a:t>
            </a:r>
          </a:p>
          <a:p>
            <a:r>
              <a:rPr lang="en-US" sz="1400">
                <a:latin typeface="Arial" panose="020B0604020202020204" pitchFamily="34" charset="0"/>
                <a:cs typeface="Arial" panose="020B0604020202020204" pitchFamily="34" charset="0"/>
              </a:rPr>
              <a:t>For example, recycling paper, glass, and plastics to create new items e.g. aerosol cans can be recycled into car parts. </a:t>
            </a:r>
          </a:p>
          <a:p>
            <a:endParaRPr lang="en-US" sz="170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466EFA10-6C97-7FE6-A0EF-D420081212A5}"/>
              </a:ext>
            </a:extLst>
          </p:cNvPr>
          <p:cNvSpPr txBox="1"/>
          <p:nvPr/>
        </p:nvSpPr>
        <p:spPr>
          <a:xfrm>
            <a:off x="838201" y="3288977"/>
            <a:ext cx="5382728" cy="1400383"/>
          </a:xfrm>
          <a:prstGeom prst="rect">
            <a:avLst/>
          </a:prstGeom>
          <a:noFill/>
        </p:spPr>
        <p:txBody>
          <a:bodyPr wrap="square">
            <a:spAutoFit/>
          </a:bodyPr>
          <a:lstStyle/>
          <a:p>
            <a:pPr marL="0" indent="0">
              <a:lnSpc>
                <a:spcPct val="120000"/>
              </a:lnSpc>
              <a:buNone/>
            </a:pPr>
            <a:r>
              <a:rPr lang="en-US" sz="2000" b="1">
                <a:solidFill>
                  <a:srgbClr val="7DB552"/>
                </a:solidFill>
                <a:latin typeface="Arial Rounded MT Bold" panose="020F0704030504030204" pitchFamily="34" charset="77"/>
                <a:cs typeface="Arial" panose="020B0604020202020204" pitchFamily="34" charset="0"/>
              </a:rPr>
              <a:t>Reuse</a:t>
            </a:r>
          </a:p>
          <a:p>
            <a:r>
              <a:rPr lang="en-US" sz="1600" b="1">
                <a:latin typeface="Arial" panose="020B0604020202020204" pitchFamily="34" charset="0"/>
                <a:cs typeface="Arial" panose="020B0604020202020204" pitchFamily="34" charset="0"/>
              </a:rPr>
              <a:t>Using items multiple times.</a:t>
            </a:r>
          </a:p>
          <a:p>
            <a:r>
              <a:rPr lang="en-US" sz="1400">
                <a:latin typeface="Arial" panose="020B0604020202020204" pitchFamily="34" charset="0"/>
                <a:cs typeface="Arial" panose="020B0604020202020204" pitchFamily="34" charset="0"/>
              </a:rPr>
              <a:t>For example, donating clothes or repurposing containers for other uses.</a:t>
            </a:r>
          </a:p>
          <a:p>
            <a:r>
              <a:rPr lang="en-US" sz="1700">
                <a:latin typeface="Arial" panose="020B0604020202020204" pitchFamily="34" charset="0"/>
                <a:cs typeface="Arial" panose="020B0604020202020204" pitchFamily="34" charset="0"/>
              </a:rPr>
              <a:t> </a:t>
            </a:r>
          </a:p>
        </p:txBody>
      </p:sp>
      <p:sp>
        <p:nvSpPr>
          <p:cNvPr id="11" name="TextBox 10">
            <a:extLst>
              <a:ext uri="{FF2B5EF4-FFF2-40B4-BE49-F238E27FC236}">
                <a16:creationId xmlns:a16="http://schemas.microsoft.com/office/drawing/2014/main" id="{C8DFAC2A-901C-C465-D1B9-1D30CFF439C5}"/>
              </a:ext>
            </a:extLst>
          </p:cNvPr>
          <p:cNvSpPr txBox="1"/>
          <p:nvPr/>
        </p:nvSpPr>
        <p:spPr>
          <a:xfrm>
            <a:off x="838200" y="1598165"/>
            <a:ext cx="5257800" cy="1188018"/>
          </a:xfrm>
          <a:prstGeom prst="rect">
            <a:avLst/>
          </a:prstGeom>
          <a:noFill/>
        </p:spPr>
        <p:txBody>
          <a:bodyPr wrap="square" lIns="91440" tIns="45720" rIns="91440" bIns="45720" anchor="t">
            <a:spAutoFit/>
          </a:bodyPr>
          <a:lstStyle/>
          <a:p>
            <a:pPr>
              <a:lnSpc>
                <a:spcPct val="120000"/>
              </a:lnSpc>
            </a:pPr>
            <a:r>
              <a:rPr lang="en-US" sz="2000" b="1">
                <a:solidFill>
                  <a:srgbClr val="7DB552"/>
                </a:solidFill>
                <a:latin typeface="Arial Rounded MT Bold" panose="020F0704030504030204" pitchFamily="34" charset="77"/>
                <a:cs typeface="Arial" panose="020B0604020202020204" pitchFamily="34" charset="0"/>
              </a:rPr>
              <a:t>Reduce</a:t>
            </a:r>
          </a:p>
          <a:p>
            <a:pPr>
              <a:lnSpc>
                <a:spcPct val="120000"/>
              </a:lnSpc>
            </a:pPr>
            <a:r>
              <a:rPr lang="en-US" sz="1600" b="1">
                <a:latin typeface="Arial" panose="020B0604020202020204" pitchFamily="34" charset="0"/>
                <a:cs typeface="Arial" panose="020B0604020202020204" pitchFamily="34" charset="0"/>
              </a:rPr>
              <a:t>Cutting down on the amount of waste generated.</a:t>
            </a:r>
            <a:r>
              <a:rPr lang="en-US" sz="1600" b="1">
                <a:solidFill>
                  <a:srgbClr val="7DB552"/>
                </a:solidFill>
                <a:latin typeface="Arial" panose="020B0604020202020204" pitchFamily="34" charset="0"/>
                <a:cs typeface="Arial" panose="020B0604020202020204" pitchFamily="34" charset="0"/>
              </a:rPr>
              <a:t> </a:t>
            </a:r>
          </a:p>
          <a:p>
            <a:r>
              <a:rPr lang="en-US" sz="1400">
                <a:latin typeface="Arial"/>
                <a:cs typeface="Arial"/>
              </a:rPr>
              <a:t>For example, choosing reusable items like water bottles and shopping bags ('bags for life’) instead of single use items. </a:t>
            </a:r>
          </a:p>
        </p:txBody>
      </p:sp>
      <p:sp>
        <p:nvSpPr>
          <p:cNvPr id="6" name="Title 1">
            <a:extLst>
              <a:ext uri="{FF2B5EF4-FFF2-40B4-BE49-F238E27FC236}">
                <a16:creationId xmlns:a16="http://schemas.microsoft.com/office/drawing/2014/main" id="{E51AA384-E0D8-EB11-2B95-3FEA5D1F23AC}"/>
              </a:ext>
            </a:extLst>
          </p:cNvPr>
          <p:cNvSpPr txBox="1">
            <a:spLocks/>
          </p:cNvSpPr>
          <p:nvPr/>
        </p:nvSpPr>
        <p:spPr>
          <a:xfrm>
            <a:off x="979208" y="224796"/>
            <a:ext cx="2881487" cy="168910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100" b="1">
                <a:solidFill>
                  <a:schemeClr val="bg1"/>
                </a:solidFill>
                <a:latin typeface="Arial Rounded MT Bold"/>
                <a:cs typeface="ADLaM Display"/>
              </a:rPr>
              <a:t>*Provide 3 Rs Handout</a:t>
            </a:r>
            <a:endParaRPr lang="en-GB" sz="1100" b="1">
              <a:solidFill>
                <a:schemeClr val="bg1"/>
              </a:solidFill>
              <a:latin typeface="Arial Rounded MT Bold" panose="020F0704030504030204" pitchFamily="34" charset="77"/>
              <a:cs typeface="ADLaM Display" panose="020F0502020204030204" pitchFamily="34" charset="0"/>
            </a:endParaRPr>
          </a:p>
        </p:txBody>
      </p:sp>
    </p:spTree>
    <p:extLst>
      <p:ext uri="{BB962C8B-B14F-4D97-AF65-F5344CB8AC3E}">
        <p14:creationId xmlns:p14="http://schemas.microsoft.com/office/powerpoint/2010/main" val="3675915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1"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childTnLst>
                                </p:cTn>
                              </p:par>
                              <p:par>
                                <p:cTn id="10" presetID="8" presetClass="emph" presetSubtype="0" fill="hold" nodeType="withEffect">
                                  <p:stCondLst>
                                    <p:cond delay="0"/>
                                  </p:stCondLst>
                                  <p:childTnLst>
                                    <p:animRot by="21600000">
                                      <p:cBhvr>
                                        <p:cTn id="11" dur="2000" fill="hold"/>
                                        <p:tgtEl>
                                          <p:spTgt spid="5"/>
                                        </p:tgtEl>
                                        <p:attrNameLst>
                                          <p:attrName>r</p:attrName>
                                        </p:attrNameLst>
                                      </p:cBhvr>
                                    </p:animRo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dissolve">
                                      <p:cBhvr>
                                        <p:cTn id="16" dur="500"/>
                                        <p:tgtEl>
                                          <p:spTgt spid="15"/>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dissolve">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dissolve">
                                      <p:cBhvr>
                                        <p:cTn id="24" dur="500"/>
                                        <p:tgtEl>
                                          <p:spTgt spid="2"/>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dissolv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dissolve">
                                      <p:cBhvr>
                                        <p:cTn id="32" dur="500"/>
                                        <p:tgtEl>
                                          <p:spTgt spid="4"/>
                                        </p:tgtEl>
                                      </p:cBhvr>
                                    </p:animEffect>
                                  </p:childTnLst>
                                </p:cTn>
                              </p:par>
                              <p:par>
                                <p:cTn id="33" presetID="9" presetClass="entr" presetSubtype="0"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dissolve">
                                      <p:cBhvr>
                                        <p:cTn id="35" dur="5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grpId="0" nodeType="click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dissolve">
                                      <p:cBhvr>
                                        <p:cTn id="4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 grpId="0" animBg="1"/>
      <p:bldP spid="4" grpId="0" animBg="1"/>
      <p:bldP spid="3" grpId="0" build="p"/>
      <p:bldP spid="7" grpId="0"/>
      <p:bldP spid="9" grpId="0"/>
      <p:bldP spid="11" grpId="0"/>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yellow and white rectangular object with a green background&#10;&#10;Description automatically generated">
            <a:extLst>
              <a:ext uri="{FF2B5EF4-FFF2-40B4-BE49-F238E27FC236}">
                <a16:creationId xmlns:a16="http://schemas.microsoft.com/office/drawing/2014/main" id="{1758E648-A809-1127-8C86-9F61A5CC8734}"/>
              </a:ext>
            </a:extLst>
          </p:cNvPr>
          <p:cNvPicPr>
            <a:picLocks noChangeAspect="1"/>
          </p:cNvPicPr>
          <p:nvPr/>
        </p:nvPicPr>
        <p:blipFill>
          <a:blip r:embed="rId2">
            <a:alphaModFix/>
            <a:extLst>
              <a:ext uri="{28A0092B-C50C-407E-A947-70E740481C1C}">
                <a14:useLocalDpi xmlns:a14="http://schemas.microsoft.com/office/drawing/2010/main" val="0"/>
              </a:ext>
            </a:extLst>
          </a:blip>
          <a:stretch>
            <a:fillRect/>
          </a:stretch>
        </p:blipFill>
        <p:spPr>
          <a:xfrm>
            <a:off x="0" y="0"/>
            <a:ext cx="12192000" cy="6858000"/>
          </a:xfrm>
          <a:prstGeom prst="rect">
            <a:avLst/>
          </a:prstGeom>
          <a:effectLst>
            <a:outerShdw sx="1000" sy="1000" algn="ctr" rotWithShape="0">
              <a:srgbClr val="000000"/>
            </a:outerShdw>
          </a:effectLst>
        </p:spPr>
      </p:pic>
      <p:pic>
        <p:nvPicPr>
          <p:cNvPr id="5" name="Picture 4" descr="A bag and a bag&#10;&#10;Description automatically generated">
            <a:extLst>
              <a:ext uri="{FF2B5EF4-FFF2-40B4-BE49-F238E27FC236}">
                <a16:creationId xmlns:a16="http://schemas.microsoft.com/office/drawing/2014/main" id="{09F2C4F7-6A54-2DE8-EE7C-8876E70968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19859" y="782648"/>
            <a:ext cx="2800252" cy="2656121"/>
          </a:xfrm>
          <a:prstGeom prst="rect">
            <a:avLst/>
          </a:prstGeom>
          <a:effectLst>
            <a:outerShdw blurRad="449815" dist="50800" dir="5400000" algn="ctr" rotWithShape="0">
              <a:srgbClr val="000000">
                <a:alpha val="35000"/>
              </a:srgbClr>
            </a:outerShdw>
          </a:effectLst>
        </p:spPr>
      </p:pic>
      <p:pic>
        <p:nvPicPr>
          <p:cNvPr id="7" name="Picture 6" descr="A yellow and black object with green dots&#10;&#10;Description automatically generated">
            <a:extLst>
              <a:ext uri="{FF2B5EF4-FFF2-40B4-BE49-F238E27FC236}">
                <a16:creationId xmlns:a16="http://schemas.microsoft.com/office/drawing/2014/main" id="{BEB7F783-E834-7683-C75D-977A4B24499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254015">
            <a:off x="2800913" y="2886849"/>
            <a:ext cx="2718159" cy="994715"/>
          </a:xfrm>
          <a:prstGeom prst="rect">
            <a:avLst/>
          </a:prstGeom>
          <a:effectLst>
            <a:outerShdw blurRad="449815" dist="50800" dir="5400000" algn="ctr" rotWithShape="0">
              <a:srgbClr val="000000">
                <a:alpha val="35000"/>
              </a:srgbClr>
            </a:outerShdw>
          </a:effectLst>
        </p:spPr>
      </p:pic>
      <p:pic>
        <p:nvPicPr>
          <p:cNvPr id="9" name="Picture 8" descr="A bottle and a thermos&#10;&#10;Description automatically generated">
            <a:extLst>
              <a:ext uri="{FF2B5EF4-FFF2-40B4-BE49-F238E27FC236}">
                <a16:creationId xmlns:a16="http://schemas.microsoft.com/office/drawing/2014/main" id="{1D23B523-0981-B456-B2F7-7208795E788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1085287">
            <a:off x="7258763" y="4071716"/>
            <a:ext cx="2101068" cy="2376966"/>
          </a:xfrm>
          <a:prstGeom prst="rect">
            <a:avLst/>
          </a:prstGeom>
          <a:effectLst>
            <a:outerShdw blurRad="449815" dist="50800" dir="5400000" algn="ctr" rotWithShape="0">
              <a:srgbClr val="000000">
                <a:alpha val="35000"/>
              </a:srgbClr>
            </a:outerShdw>
          </a:effectLst>
        </p:spPr>
      </p:pic>
      <p:pic>
        <p:nvPicPr>
          <p:cNvPr id="11" name="Picture 10" descr="A group of curved objects&#10;&#10;Description automatically generated with medium confidence">
            <a:extLst>
              <a:ext uri="{FF2B5EF4-FFF2-40B4-BE49-F238E27FC236}">
                <a16:creationId xmlns:a16="http://schemas.microsoft.com/office/drawing/2014/main" id="{680277F7-FD16-991A-B422-A55398C7FCC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38094" y="3157490"/>
            <a:ext cx="1496588" cy="3108298"/>
          </a:xfrm>
          <a:prstGeom prst="rect">
            <a:avLst/>
          </a:prstGeom>
          <a:effectLst>
            <a:outerShdw blurRad="449815" dist="50800" dir="5400000" algn="ctr" rotWithShape="0">
              <a:srgbClr val="000000">
                <a:alpha val="35000"/>
              </a:srgbClr>
            </a:outerShdw>
          </a:effectLst>
        </p:spPr>
      </p:pic>
      <p:sp>
        <p:nvSpPr>
          <p:cNvPr id="13" name="TextBox 12">
            <a:extLst>
              <a:ext uri="{FF2B5EF4-FFF2-40B4-BE49-F238E27FC236}">
                <a16:creationId xmlns:a16="http://schemas.microsoft.com/office/drawing/2014/main" id="{10882826-D1C6-6F78-2E34-3E7CAA30D3EE}"/>
              </a:ext>
            </a:extLst>
          </p:cNvPr>
          <p:cNvSpPr txBox="1"/>
          <p:nvPr/>
        </p:nvSpPr>
        <p:spPr>
          <a:xfrm>
            <a:off x="6629835" y="3667060"/>
            <a:ext cx="3773463" cy="646331"/>
          </a:xfrm>
          <a:prstGeom prst="rect">
            <a:avLst/>
          </a:prstGeom>
          <a:noFill/>
        </p:spPr>
        <p:txBody>
          <a:bodyPr wrap="square">
            <a:spAutoFit/>
          </a:bodyPr>
          <a:lstStyle/>
          <a:p>
            <a:pPr algn="ctr"/>
            <a:r>
              <a:rPr lang="en-US" b="1">
                <a:latin typeface="Arial" panose="020B0604020202020204" pitchFamily="34" charset="0"/>
                <a:cs typeface="Arial" panose="020B0604020202020204" pitchFamily="34" charset="0"/>
              </a:rPr>
              <a:t>Reusable </a:t>
            </a:r>
          </a:p>
          <a:p>
            <a:pPr algn="ctr"/>
            <a:r>
              <a:rPr lang="en-US" b="1">
                <a:latin typeface="Arial" panose="020B0604020202020204" pitchFamily="34" charset="0"/>
                <a:cs typeface="Arial" panose="020B0604020202020204" pitchFamily="34" charset="0"/>
              </a:rPr>
              <a:t>bottles</a:t>
            </a:r>
          </a:p>
        </p:txBody>
      </p:sp>
      <p:sp>
        <p:nvSpPr>
          <p:cNvPr id="14" name="TextBox 13">
            <a:extLst>
              <a:ext uri="{FF2B5EF4-FFF2-40B4-BE49-F238E27FC236}">
                <a16:creationId xmlns:a16="http://schemas.microsoft.com/office/drawing/2014/main" id="{329BCD54-C931-CA70-CE5F-BCFA603DEA3E}"/>
              </a:ext>
            </a:extLst>
          </p:cNvPr>
          <p:cNvSpPr txBox="1"/>
          <p:nvPr/>
        </p:nvSpPr>
        <p:spPr>
          <a:xfrm>
            <a:off x="3495526" y="5407679"/>
            <a:ext cx="1799602" cy="646331"/>
          </a:xfrm>
          <a:prstGeom prst="rect">
            <a:avLst/>
          </a:prstGeom>
          <a:noFill/>
        </p:spPr>
        <p:txBody>
          <a:bodyPr wrap="square">
            <a:spAutoFit/>
          </a:bodyPr>
          <a:lstStyle/>
          <a:p>
            <a:pPr algn="ctr"/>
            <a:r>
              <a:rPr lang="en-US" b="1">
                <a:latin typeface="Arial" panose="020B0604020202020204" pitchFamily="34" charset="0"/>
                <a:cs typeface="Arial" panose="020B0604020202020204" pitchFamily="34" charset="0"/>
              </a:rPr>
              <a:t>Bamboo or metal straws</a:t>
            </a:r>
          </a:p>
        </p:txBody>
      </p:sp>
      <p:sp>
        <p:nvSpPr>
          <p:cNvPr id="15" name="TextBox 14">
            <a:extLst>
              <a:ext uri="{FF2B5EF4-FFF2-40B4-BE49-F238E27FC236}">
                <a16:creationId xmlns:a16="http://schemas.microsoft.com/office/drawing/2014/main" id="{29F15C95-955D-5CA5-64E0-3AD137A7AE40}"/>
              </a:ext>
            </a:extLst>
          </p:cNvPr>
          <p:cNvSpPr txBox="1"/>
          <p:nvPr/>
        </p:nvSpPr>
        <p:spPr>
          <a:xfrm>
            <a:off x="5792527" y="1497122"/>
            <a:ext cx="2073257" cy="646331"/>
          </a:xfrm>
          <a:prstGeom prst="rect">
            <a:avLst/>
          </a:prstGeom>
          <a:noFill/>
        </p:spPr>
        <p:txBody>
          <a:bodyPr wrap="square" lIns="91440" tIns="45720" rIns="91440" bIns="45720" anchor="t">
            <a:spAutoFit/>
          </a:bodyPr>
          <a:lstStyle/>
          <a:p>
            <a:pPr algn="ctr"/>
            <a:r>
              <a:rPr lang="en-US" b="1">
                <a:latin typeface="Arial"/>
                <a:cs typeface="Arial"/>
              </a:rPr>
              <a:t>Material / reusable bags</a:t>
            </a:r>
          </a:p>
        </p:txBody>
      </p:sp>
      <p:sp>
        <p:nvSpPr>
          <p:cNvPr id="16" name="TextBox 15">
            <a:extLst>
              <a:ext uri="{FF2B5EF4-FFF2-40B4-BE49-F238E27FC236}">
                <a16:creationId xmlns:a16="http://schemas.microsoft.com/office/drawing/2014/main" id="{75558CB4-6C6D-29E1-899D-36E8FC487D3E}"/>
              </a:ext>
            </a:extLst>
          </p:cNvPr>
          <p:cNvSpPr txBox="1"/>
          <p:nvPr/>
        </p:nvSpPr>
        <p:spPr>
          <a:xfrm>
            <a:off x="2855386" y="2199904"/>
            <a:ext cx="2800252" cy="369332"/>
          </a:xfrm>
          <a:prstGeom prst="rect">
            <a:avLst/>
          </a:prstGeom>
          <a:noFill/>
        </p:spPr>
        <p:txBody>
          <a:bodyPr wrap="square" lIns="91440" tIns="45720" rIns="91440" bIns="45720" anchor="t">
            <a:spAutoFit/>
          </a:bodyPr>
          <a:lstStyle/>
          <a:p>
            <a:pPr algn="ctr"/>
            <a:r>
              <a:rPr lang="en-US" b="1">
                <a:latin typeface="Arial"/>
                <a:cs typeface="Arial"/>
              </a:rPr>
              <a:t>Reusable lunch boxes</a:t>
            </a:r>
          </a:p>
        </p:txBody>
      </p:sp>
      <p:sp>
        <p:nvSpPr>
          <p:cNvPr id="2" name="Rounded Rectangle 1">
            <a:extLst>
              <a:ext uri="{FF2B5EF4-FFF2-40B4-BE49-F238E27FC236}">
                <a16:creationId xmlns:a16="http://schemas.microsoft.com/office/drawing/2014/main" id="{22418232-E0FC-38CD-60DC-FEAF93514823}"/>
              </a:ext>
            </a:extLst>
          </p:cNvPr>
          <p:cNvSpPr/>
          <p:nvPr/>
        </p:nvSpPr>
        <p:spPr>
          <a:xfrm>
            <a:off x="-230954" y="381956"/>
            <a:ext cx="5702417" cy="1382202"/>
          </a:xfrm>
          <a:prstGeom prst="roundRect">
            <a:avLst>
              <a:gd name="adj" fmla="val 9154"/>
            </a:avLst>
          </a:prstGeom>
          <a:solidFill>
            <a:schemeClr val="bg1"/>
          </a:solidFill>
          <a:ln>
            <a:noFill/>
          </a:ln>
          <a:effectLst>
            <a:outerShdw blurRad="411783" dist="50800" dir="5400000" algn="ctr" rotWithShape="0">
              <a:schemeClr val="tx1">
                <a:lumMod val="75000"/>
                <a:lumOff val="2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E6626"/>
              </a:solidFill>
            </a:endParaRPr>
          </a:p>
        </p:txBody>
      </p:sp>
      <p:sp>
        <p:nvSpPr>
          <p:cNvPr id="3" name="Content Placeholder 2">
            <a:extLst>
              <a:ext uri="{FF2B5EF4-FFF2-40B4-BE49-F238E27FC236}">
                <a16:creationId xmlns:a16="http://schemas.microsoft.com/office/drawing/2014/main" id="{1F83C361-A6D7-D54F-4719-558A4A969AAD}"/>
              </a:ext>
            </a:extLst>
          </p:cNvPr>
          <p:cNvSpPr>
            <a:spLocks noGrp="1"/>
          </p:cNvSpPr>
          <p:nvPr>
            <p:ph idx="1"/>
          </p:nvPr>
        </p:nvSpPr>
        <p:spPr>
          <a:xfrm>
            <a:off x="372684" y="744867"/>
            <a:ext cx="4680492" cy="545617"/>
          </a:xfrm>
        </p:spPr>
        <p:txBody>
          <a:bodyPr vert="horz" lIns="91440" tIns="45720" rIns="91440" bIns="45720" rtlCol="0" anchor="t">
            <a:normAutofit fontScale="77500" lnSpcReduction="20000"/>
          </a:bodyPr>
          <a:lstStyle/>
          <a:p>
            <a:pPr marL="0" indent="0">
              <a:buNone/>
            </a:pPr>
            <a:r>
              <a:rPr lang="en-GB" sz="3200" b="1">
                <a:solidFill>
                  <a:srgbClr val="7DB552"/>
                </a:solidFill>
                <a:latin typeface="Arial Rounded MT Bold"/>
              </a:rPr>
              <a:t>Examples of reusable items</a:t>
            </a:r>
            <a:endParaRPr lang="en-GB" sz="3200" b="1"/>
          </a:p>
        </p:txBody>
      </p:sp>
      <p:sp>
        <p:nvSpPr>
          <p:cNvPr id="4" name="TextBox 3">
            <a:extLst>
              <a:ext uri="{FF2B5EF4-FFF2-40B4-BE49-F238E27FC236}">
                <a16:creationId xmlns:a16="http://schemas.microsoft.com/office/drawing/2014/main" id="{B2888CC2-8A66-AC53-CE10-CBB671F9BEFB}"/>
              </a:ext>
            </a:extLst>
          </p:cNvPr>
          <p:cNvSpPr txBox="1"/>
          <p:nvPr/>
        </p:nvSpPr>
        <p:spPr>
          <a:xfrm>
            <a:off x="147943" y="1151578"/>
            <a:ext cx="4494108" cy="369332"/>
          </a:xfrm>
          <a:prstGeom prst="rect">
            <a:avLst/>
          </a:prstGeom>
          <a:noFill/>
        </p:spPr>
        <p:txBody>
          <a:bodyPr wrap="square">
            <a:spAutoFit/>
          </a:bodyPr>
          <a:lstStyle/>
          <a:p>
            <a:pPr algn="ctr"/>
            <a:r>
              <a:rPr lang="en-US">
                <a:latin typeface="Arial" panose="020B0604020202020204" pitchFamily="34" charset="0"/>
                <a:cs typeface="Arial" panose="020B0604020202020204" pitchFamily="34" charset="0"/>
              </a:rPr>
              <a:t>Can you think of any other examples?</a:t>
            </a:r>
          </a:p>
        </p:txBody>
      </p:sp>
    </p:spTree>
    <p:extLst>
      <p:ext uri="{BB962C8B-B14F-4D97-AF65-F5344CB8AC3E}">
        <p14:creationId xmlns:p14="http://schemas.microsoft.com/office/powerpoint/2010/main" val="816746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ssolv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dissolve">
                                      <p:cBhvr>
                                        <p:cTn id="17" dur="500"/>
                                        <p:tgtEl>
                                          <p:spTgt spid="16"/>
                                        </p:tgtEl>
                                      </p:cBhvr>
                                    </p:animEffect>
                                  </p:childTnLst>
                                </p:cTn>
                              </p:par>
                              <p:par>
                                <p:cTn id="18" presetID="1" presetClass="entr" presetSubtype="0" fill="hold" nodeType="withEffect">
                                  <p:stCondLst>
                                    <p:cond delay="0"/>
                                  </p:stCondLst>
                                  <p:childTnLst>
                                    <p:set>
                                      <p:cBhvr>
                                        <p:cTn id="19" dur="1" fill="hold">
                                          <p:stCondLst>
                                            <p:cond delay="0"/>
                                          </p:stCondLst>
                                        </p:cTn>
                                        <p:tgtEl>
                                          <p:spTgt spid="7"/>
                                        </p:tgtEl>
                                        <p:attrNameLst>
                                          <p:attrName>style.visibility</p:attrName>
                                        </p:attrNameLst>
                                      </p:cBhvr>
                                      <p:to>
                                        <p:strVal val="visible"/>
                                      </p:to>
                                    </p:set>
                                  </p:childTnLst>
                                </p:cTn>
                              </p:par>
                              <p:par>
                                <p:cTn id="20" presetID="26" presetClass="emph" presetSubtype="0" fill="hold" nodeType="withEffect">
                                  <p:stCondLst>
                                    <p:cond delay="0"/>
                                  </p:stCondLst>
                                  <p:childTnLst>
                                    <p:animEffect transition="out" filter="fade">
                                      <p:cBhvr>
                                        <p:cTn id="21" dur="500" tmFilter="0, 0; .2, .5; .8, .5; 1, 0"/>
                                        <p:tgtEl>
                                          <p:spTgt spid="7"/>
                                        </p:tgtEl>
                                      </p:cBhvr>
                                    </p:animEffect>
                                    <p:animScale>
                                      <p:cBhvr>
                                        <p:cTn id="22" dur="250" autoRev="1" fill="hold"/>
                                        <p:tgtEl>
                                          <p:spTgt spid="7"/>
                                        </p:tgtEl>
                                      </p:cBhvr>
                                      <p:by x="105000" y="105000"/>
                                    </p:animScale>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dissolve">
                                      <p:cBhvr>
                                        <p:cTn id="27" dur="500"/>
                                        <p:tgtEl>
                                          <p:spTgt spid="15"/>
                                        </p:tgtEl>
                                      </p:cBhvr>
                                    </p:animEffect>
                                  </p:childTnLst>
                                </p:cTn>
                              </p:par>
                              <p:par>
                                <p:cTn id="28" presetID="1" presetClass="entr" presetSubtype="0" fill="hold" nodeType="withEffect">
                                  <p:stCondLst>
                                    <p:cond delay="0"/>
                                  </p:stCondLst>
                                  <p:childTnLst>
                                    <p:set>
                                      <p:cBhvr>
                                        <p:cTn id="29" dur="1" fill="hold">
                                          <p:stCondLst>
                                            <p:cond delay="0"/>
                                          </p:stCondLst>
                                        </p:cTn>
                                        <p:tgtEl>
                                          <p:spTgt spid="5"/>
                                        </p:tgtEl>
                                        <p:attrNameLst>
                                          <p:attrName>style.visibility</p:attrName>
                                        </p:attrNameLst>
                                      </p:cBhvr>
                                      <p:to>
                                        <p:strVal val="visible"/>
                                      </p:to>
                                    </p:set>
                                  </p:childTnLst>
                                </p:cTn>
                              </p:par>
                              <p:par>
                                <p:cTn id="30" presetID="26" presetClass="emph" presetSubtype="0" fill="hold" nodeType="withEffect">
                                  <p:stCondLst>
                                    <p:cond delay="0"/>
                                  </p:stCondLst>
                                  <p:childTnLst>
                                    <p:animEffect transition="out" filter="fade">
                                      <p:cBhvr>
                                        <p:cTn id="31" dur="500" tmFilter="0, 0; .2, .5; .8, .5; 1, 0"/>
                                        <p:tgtEl>
                                          <p:spTgt spid="5"/>
                                        </p:tgtEl>
                                      </p:cBhvr>
                                    </p:animEffect>
                                    <p:animScale>
                                      <p:cBhvr>
                                        <p:cTn id="32" dur="250" autoRev="1" fill="hold"/>
                                        <p:tgtEl>
                                          <p:spTgt spid="5"/>
                                        </p:tgtEl>
                                      </p:cBhvr>
                                      <p:by x="105000" y="105000"/>
                                    </p:animScale>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dissolve">
                                      <p:cBhvr>
                                        <p:cTn id="37" dur="500"/>
                                        <p:tgtEl>
                                          <p:spTgt spid="14"/>
                                        </p:tgtEl>
                                      </p:cBhvr>
                                    </p:animEffect>
                                  </p:childTnLst>
                                </p:cTn>
                              </p:par>
                              <p:par>
                                <p:cTn id="38" presetID="1" presetClass="entr" presetSubtype="0" fill="hold" nodeType="withEffect">
                                  <p:stCondLst>
                                    <p:cond delay="0"/>
                                  </p:stCondLst>
                                  <p:childTnLst>
                                    <p:set>
                                      <p:cBhvr>
                                        <p:cTn id="39" dur="1" fill="hold">
                                          <p:stCondLst>
                                            <p:cond delay="0"/>
                                          </p:stCondLst>
                                        </p:cTn>
                                        <p:tgtEl>
                                          <p:spTgt spid="11"/>
                                        </p:tgtEl>
                                        <p:attrNameLst>
                                          <p:attrName>style.visibility</p:attrName>
                                        </p:attrNameLst>
                                      </p:cBhvr>
                                      <p:to>
                                        <p:strVal val="visible"/>
                                      </p:to>
                                    </p:set>
                                  </p:childTnLst>
                                </p:cTn>
                              </p:par>
                              <p:par>
                                <p:cTn id="40" presetID="26" presetClass="emph" presetSubtype="0" fill="hold" nodeType="withEffect">
                                  <p:stCondLst>
                                    <p:cond delay="0"/>
                                  </p:stCondLst>
                                  <p:childTnLst>
                                    <p:animEffect transition="out" filter="fade">
                                      <p:cBhvr>
                                        <p:cTn id="41" dur="500" tmFilter="0, 0; .2, .5; .8, .5; 1, 0"/>
                                        <p:tgtEl>
                                          <p:spTgt spid="11"/>
                                        </p:tgtEl>
                                      </p:cBhvr>
                                    </p:animEffect>
                                    <p:animScale>
                                      <p:cBhvr>
                                        <p:cTn id="42" dur="250" autoRev="1" fill="hold"/>
                                        <p:tgtEl>
                                          <p:spTgt spid="11"/>
                                        </p:tgtEl>
                                      </p:cBhvr>
                                      <p:by x="105000" y="105000"/>
                                    </p:animScale>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dissolve">
                                      <p:cBhvr>
                                        <p:cTn id="47" dur="500"/>
                                        <p:tgtEl>
                                          <p:spTgt spid="13"/>
                                        </p:tgtEl>
                                      </p:cBhvr>
                                    </p:animEffect>
                                  </p:childTnLst>
                                </p:cTn>
                              </p:par>
                              <p:par>
                                <p:cTn id="48" presetID="1" presetClass="entr" presetSubtype="0" fill="hold" nodeType="withEffect">
                                  <p:stCondLst>
                                    <p:cond delay="0"/>
                                  </p:stCondLst>
                                  <p:childTnLst>
                                    <p:set>
                                      <p:cBhvr>
                                        <p:cTn id="49" dur="1" fill="hold">
                                          <p:stCondLst>
                                            <p:cond delay="0"/>
                                          </p:stCondLst>
                                        </p:cTn>
                                        <p:tgtEl>
                                          <p:spTgt spid="9"/>
                                        </p:tgtEl>
                                        <p:attrNameLst>
                                          <p:attrName>style.visibility</p:attrName>
                                        </p:attrNameLst>
                                      </p:cBhvr>
                                      <p:to>
                                        <p:strVal val="visible"/>
                                      </p:to>
                                    </p:set>
                                  </p:childTnLst>
                                </p:cTn>
                              </p:par>
                              <p:par>
                                <p:cTn id="50" presetID="26" presetClass="emph" presetSubtype="0" fill="hold" nodeType="withEffect">
                                  <p:stCondLst>
                                    <p:cond delay="0"/>
                                  </p:stCondLst>
                                  <p:childTnLst>
                                    <p:animEffect transition="out" filter="fade">
                                      <p:cBhvr>
                                        <p:cTn id="51" dur="500" tmFilter="0, 0; .2, .5; .8, .5; 1, 0"/>
                                        <p:tgtEl>
                                          <p:spTgt spid="9"/>
                                        </p:tgtEl>
                                      </p:cBhvr>
                                    </p:animEffect>
                                    <p:animScale>
                                      <p:cBhvr>
                                        <p:cTn id="52" dur="250" autoRev="1" fill="hold"/>
                                        <p:tgtEl>
                                          <p:spTgt spid="9"/>
                                        </p:tgtEl>
                                      </p:cBhvr>
                                      <p:by x="105000" y="105000"/>
                                    </p:animScale>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nodeType="clickEffect">
                                  <p:stCondLst>
                                    <p:cond delay="0"/>
                                  </p:stCondLst>
                                  <p:childTnLst>
                                    <p:set>
                                      <p:cBhvr>
                                        <p:cTn id="56" dur="1" fill="hold">
                                          <p:stCondLst>
                                            <p:cond delay="0"/>
                                          </p:stCondLst>
                                        </p:cTn>
                                        <p:tgtEl>
                                          <p:spTgt spid="4">
                                            <p:txEl>
                                              <p:pRg st="0" end="0"/>
                                            </p:txEl>
                                          </p:spTgt>
                                        </p:tgtEl>
                                        <p:attrNameLst>
                                          <p:attrName>style.visibility</p:attrName>
                                        </p:attrNameLst>
                                      </p:cBhvr>
                                      <p:to>
                                        <p:strVal val="visible"/>
                                      </p:to>
                                    </p:set>
                                    <p:animEffect transition="in" filter="dissolve">
                                      <p:cBhvr>
                                        <p:cTn id="5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2" grpId="0" animBg="1"/>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2C8BDA-BB7E-3153-55F0-BA6EC8763F50}"/>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4131C3C-37E1-0CAD-6DA5-3AC88F5D4F34}"/>
              </a:ext>
            </a:extLst>
          </p:cNvPr>
          <p:cNvSpPr>
            <a:spLocks noGrp="1"/>
          </p:cNvSpPr>
          <p:nvPr>
            <p:ph idx="1"/>
          </p:nvPr>
        </p:nvSpPr>
        <p:spPr>
          <a:xfrm>
            <a:off x="634181" y="2713704"/>
            <a:ext cx="5031743" cy="3674006"/>
          </a:xfrm>
        </p:spPr>
        <p:txBody>
          <a:bodyPr vert="horz" lIns="91440" tIns="45720" rIns="91440" bIns="45720" rtlCol="0" anchor="t">
            <a:normAutofit/>
          </a:bodyPr>
          <a:lstStyle/>
          <a:p>
            <a:pPr marL="0" indent="0">
              <a:buNone/>
            </a:pPr>
            <a:r>
              <a:rPr lang="en-GB" b="1">
                <a:latin typeface="Arial" panose="020B0604020202020204" pitchFamily="34" charset="0"/>
                <a:cs typeface="Arial" panose="020B0604020202020204" pitchFamily="34" charset="0"/>
              </a:rPr>
              <a:t>Can you think of any ways to help minimise waste?</a:t>
            </a:r>
          </a:p>
          <a:p>
            <a:pPr marL="0" indent="0">
              <a:buNone/>
            </a:pPr>
            <a:endParaRPr lang="en-GB" b="1">
              <a:latin typeface="Arial" panose="020B0604020202020204" pitchFamily="34" charset="0"/>
              <a:cs typeface="Arial" panose="020B0604020202020204" pitchFamily="34" charset="0"/>
            </a:endParaRPr>
          </a:p>
          <a:p>
            <a:pPr marL="0" indent="0">
              <a:buNone/>
            </a:pPr>
            <a:r>
              <a:rPr lang="en-GB" sz="2000">
                <a:latin typeface="Arial"/>
                <a:cs typeface="Arial"/>
              </a:rPr>
              <a:t>As a class, individually, or in groups, create a poster with ideas on how we </a:t>
            </a:r>
            <a:r>
              <a:rPr lang="en-US" sz="2000">
                <a:latin typeface="Arial"/>
                <a:cs typeface="Arial"/>
              </a:rPr>
              <a:t>can reduce waste in our day-to-day lives. Try to include a list of waste reducing strategies.</a:t>
            </a:r>
          </a:p>
          <a:p>
            <a:pPr marL="0" indent="0">
              <a:buNone/>
            </a:pPr>
            <a:endParaRPr lang="en-GB" b="1">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93F07E97-216F-6C2F-F1F8-8B6F4F8A35C7}"/>
              </a:ext>
            </a:extLst>
          </p:cNvPr>
          <p:cNvSpPr txBox="1"/>
          <p:nvPr/>
        </p:nvSpPr>
        <p:spPr>
          <a:xfrm>
            <a:off x="634181" y="5767935"/>
            <a:ext cx="3819832" cy="369332"/>
          </a:xfrm>
          <a:prstGeom prst="rect">
            <a:avLst/>
          </a:prstGeom>
          <a:noFill/>
        </p:spPr>
        <p:txBody>
          <a:bodyPr wrap="square" lIns="91440" tIns="45720" rIns="91440" bIns="45720" rtlCol="0" anchor="t">
            <a:spAutoFit/>
          </a:bodyPr>
          <a:lstStyle/>
          <a:p>
            <a:pPr marL="0" indent="0">
              <a:buNone/>
            </a:pPr>
            <a:r>
              <a:rPr lang="en-US" b="1">
                <a:solidFill>
                  <a:srgbClr val="7DB552"/>
                </a:solidFill>
                <a:latin typeface="Arial"/>
                <a:cs typeface="Arial"/>
              </a:rPr>
              <a:t>Remember to include the 3 Rs!</a:t>
            </a:r>
            <a:endParaRPr lang="en-GB" b="1">
              <a:solidFill>
                <a:srgbClr val="7DB552"/>
              </a:solidFill>
              <a:latin typeface="Arial"/>
              <a:cs typeface="Arial"/>
            </a:endParaRPr>
          </a:p>
        </p:txBody>
      </p:sp>
      <p:sp>
        <p:nvSpPr>
          <p:cNvPr id="5" name="Rounded Rectangle 4">
            <a:extLst>
              <a:ext uri="{FF2B5EF4-FFF2-40B4-BE49-F238E27FC236}">
                <a16:creationId xmlns:a16="http://schemas.microsoft.com/office/drawing/2014/main" id="{27D89B96-5F68-A01E-6D1A-34FBA6CB079C}"/>
              </a:ext>
            </a:extLst>
          </p:cNvPr>
          <p:cNvSpPr/>
          <p:nvPr/>
        </p:nvSpPr>
        <p:spPr>
          <a:xfrm>
            <a:off x="0" y="0"/>
            <a:ext cx="12192000" cy="1999281"/>
          </a:xfrm>
          <a:prstGeom prst="roundRect">
            <a:avLst>
              <a:gd name="adj" fmla="val 0"/>
            </a:avLst>
          </a:prstGeom>
          <a:solidFill>
            <a:srgbClr val="7DB552"/>
          </a:solidFill>
          <a:ln>
            <a:noFill/>
          </a:ln>
          <a:effectLst>
            <a:outerShdw sx="1000" sy="1000" algn="ctr" rotWithShape="0">
              <a:schemeClr val="tx1">
                <a:lumMod val="75000"/>
                <a:lumOff val="2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E6626"/>
              </a:solidFill>
            </a:endParaRPr>
          </a:p>
        </p:txBody>
      </p:sp>
      <p:sp>
        <p:nvSpPr>
          <p:cNvPr id="6" name="Title 1">
            <a:extLst>
              <a:ext uri="{FF2B5EF4-FFF2-40B4-BE49-F238E27FC236}">
                <a16:creationId xmlns:a16="http://schemas.microsoft.com/office/drawing/2014/main" id="{B2D1E2A7-A1AB-09AE-1E92-04099D07253E}"/>
              </a:ext>
            </a:extLst>
          </p:cNvPr>
          <p:cNvSpPr>
            <a:spLocks noGrp="1"/>
          </p:cNvSpPr>
          <p:nvPr>
            <p:ph type="title"/>
          </p:nvPr>
        </p:nvSpPr>
        <p:spPr>
          <a:xfrm>
            <a:off x="631728" y="365125"/>
            <a:ext cx="10515600" cy="1325563"/>
          </a:xfrm>
        </p:spPr>
        <p:txBody>
          <a:bodyPr/>
          <a:lstStyle/>
          <a:p>
            <a:r>
              <a:rPr lang="en-GB" b="1">
                <a:solidFill>
                  <a:schemeClr val="bg1"/>
                </a:solidFill>
                <a:latin typeface="Arial Rounded MT Bold" panose="020F0704030504030204" pitchFamily="34" charset="77"/>
              </a:rPr>
              <a:t>Extra Activity</a:t>
            </a:r>
          </a:p>
        </p:txBody>
      </p:sp>
      <p:pic>
        <p:nvPicPr>
          <p:cNvPr id="7" name="Picture 6" descr="A cartoon of a rectangular object holding a pencil&#10;&#10;Description automatically generated">
            <a:extLst>
              <a:ext uri="{FF2B5EF4-FFF2-40B4-BE49-F238E27FC236}">
                <a16:creationId xmlns:a16="http://schemas.microsoft.com/office/drawing/2014/main" id="{4B5443D8-3CDC-9781-6591-DED82A9873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28105" y="650929"/>
            <a:ext cx="5403001" cy="5486338"/>
          </a:xfrm>
          <a:prstGeom prst="rect">
            <a:avLst/>
          </a:prstGeom>
        </p:spPr>
      </p:pic>
    </p:spTree>
    <p:extLst>
      <p:ext uri="{BB962C8B-B14F-4D97-AF65-F5344CB8AC3E}">
        <p14:creationId xmlns:p14="http://schemas.microsoft.com/office/powerpoint/2010/main" val="2882590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par>
                                <p:cTn id="8" presetID="1"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childTnLst>
                                </p:cTn>
                              </p:par>
                              <p:par>
                                <p:cTn id="10" presetID="32" presetClass="emph" presetSubtype="0" fill="hold" nodeType="withEffect">
                                  <p:stCondLst>
                                    <p:cond delay="0"/>
                                  </p:stCondLst>
                                  <p:childTnLst>
                                    <p:animRot by="120000">
                                      <p:cBhvr>
                                        <p:cTn id="11" dur="100" fill="hold">
                                          <p:stCondLst>
                                            <p:cond delay="0"/>
                                          </p:stCondLst>
                                        </p:cTn>
                                        <p:tgtEl>
                                          <p:spTgt spid="7"/>
                                        </p:tgtEl>
                                        <p:attrNameLst>
                                          <p:attrName>r</p:attrName>
                                        </p:attrNameLst>
                                      </p:cBhvr>
                                    </p:animRot>
                                    <p:animRot by="-240000">
                                      <p:cBhvr>
                                        <p:cTn id="12" dur="200" fill="hold">
                                          <p:stCondLst>
                                            <p:cond delay="200"/>
                                          </p:stCondLst>
                                        </p:cTn>
                                        <p:tgtEl>
                                          <p:spTgt spid="7"/>
                                        </p:tgtEl>
                                        <p:attrNameLst>
                                          <p:attrName>r</p:attrName>
                                        </p:attrNameLst>
                                      </p:cBhvr>
                                    </p:animRot>
                                    <p:animRot by="240000">
                                      <p:cBhvr>
                                        <p:cTn id="13" dur="200" fill="hold">
                                          <p:stCondLst>
                                            <p:cond delay="400"/>
                                          </p:stCondLst>
                                        </p:cTn>
                                        <p:tgtEl>
                                          <p:spTgt spid="7"/>
                                        </p:tgtEl>
                                        <p:attrNameLst>
                                          <p:attrName>r</p:attrName>
                                        </p:attrNameLst>
                                      </p:cBhvr>
                                    </p:animRot>
                                    <p:animRot by="-240000">
                                      <p:cBhvr>
                                        <p:cTn id="14" dur="200" fill="hold">
                                          <p:stCondLst>
                                            <p:cond delay="600"/>
                                          </p:stCondLst>
                                        </p:cTn>
                                        <p:tgtEl>
                                          <p:spTgt spid="7"/>
                                        </p:tgtEl>
                                        <p:attrNameLst>
                                          <p:attrName>r</p:attrName>
                                        </p:attrNameLst>
                                      </p:cBhvr>
                                    </p:animRot>
                                    <p:animRot by="120000">
                                      <p:cBhvr>
                                        <p:cTn id="15" dur="200" fill="hold">
                                          <p:stCondLst>
                                            <p:cond delay="800"/>
                                          </p:stCondLst>
                                        </p:cTn>
                                        <p:tgtEl>
                                          <p:spTgt spid="7"/>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dissolve">
                                      <p:cBhvr>
                                        <p:cTn id="20" dur="500"/>
                                        <p:tgtEl>
                                          <p:spTgt spid="3">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dissolve">
                                      <p:cBhvr>
                                        <p:cTn id="25" dur="500"/>
                                        <p:tgtEl>
                                          <p:spTgt spid="3">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dissolve">
                                      <p:cBhvr>
                                        <p:cTn id="3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5C0EB5-3DA7-F914-EE15-37465144933E}"/>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951E731-D879-81B0-568F-E6D439154E0F}"/>
              </a:ext>
            </a:extLst>
          </p:cNvPr>
          <p:cNvSpPr>
            <a:spLocks noGrp="1"/>
          </p:cNvSpPr>
          <p:nvPr>
            <p:ph idx="1"/>
          </p:nvPr>
        </p:nvSpPr>
        <p:spPr>
          <a:xfrm>
            <a:off x="6553192" y="2632588"/>
            <a:ext cx="5031743" cy="3674006"/>
          </a:xfrm>
        </p:spPr>
        <p:txBody>
          <a:bodyPr vert="horz" lIns="91440" tIns="45720" rIns="91440" bIns="45720" rtlCol="0" anchor="t">
            <a:normAutofit/>
          </a:bodyPr>
          <a:lstStyle/>
          <a:p>
            <a:pPr marL="0" indent="0">
              <a:lnSpc>
                <a:spcPct val="100000"/>
              </a:lnSpc>
              <a:buNone/>
            </a:pPr>
            <a:r>
              <a:rPr lang="en-GB" b="1"/>
              <a:t>Did you mention any of our examples below?</a:t>
            </a:r>
            <a:endParaRPr lang="en-GB" b="1">
              <a:latin typeface="Arial" panose="020B0604020202020204" pitchFamily="34" charset="0"/>
              <a:cs typeface="Arial" panose="020B0604020202020204" pitchFamily="34" charset="0"/>
            </a:endParaRPr>
          </a:p>
          <a:p>
            <a:pPr>
              <a:lnSpc>
                <a:spcPct val="100000"/>
              </a:lnSpc>
            </a:pPr>
            <a:r>
              <a:rPr lang="en-US" sz="2000">
                <a:latin typeface="Arial" panose="020B0604020202020204" pitchFamily="34" charset="0"/>
                <a:cs typeface="Arial" panose="020B0604020202020204" pitchFamily="34" charset="0"/>
              </a:rPr>
              <a:t>Avoiding single-use plastic items.</a:t>
            </a:r>
          </a:p>
          <a:p>
            <a:pPr>
              <a:lnSpc>
                <a:spcPct val="100000"/>
              </a:lnSpc>
            </a:pPr>
            <a:r>
              <a:rPr lang="en-US" sz="2000">
                <a:latin typeface="Arial" panose="020B0604020202020204" pitchFamily="34" charset="0"/>
                <a:cs typeface="Arial" panose="020B0604020202020204" pitchFamily="34" charset="0"/>
              </a:rPr>
              <a:t>Using reusable bags / lunch boxes / water bottles or containers.</a:t>
            </a:r>
          </a:p>
          <a:p>
            <a:pPr>
              <a:lnSpc>
                <a:spcPct val="100000"/>
              </a:lnSpc>
            </a:pPr>
            <a:r>
              <a:rPr lang="en-US" sz="2000">
                <a:latin typeface="Arial" panose="020B0604020202020204" pitchFamily="34" charset="0"/>
                <a:cs typeface="Arial" panose="020B0604020202020204" pitchFamily="34" charset="0"/>
              </a:rPr>
              <a:t>Buying products with less packaging.</a:t>
            </a:r>
          </a:p>
          <a:p>
            <a:pPr>
              <a:lnSpc>
                <a:spcPct val="100000"/>
              </a:lnSpc>
            </a:pPr>
            <a:r>
              <a:rPr lang="en-US" sz="2000">
                <a:latin typeface="Arial"/>
                <a:cs typeface="Arial"/>
              </a:rPr>
              <a:t>Reusing glass jars to use as storage containers for other food or as pots for stationery.</a:t>
            </a:r>
          </a:p>
          <a:p>
            <a:pPr marL="0" indent="0">
              <a:lnSpc>
                <a:spcPct val="100000"/>
              </a:lnSpc>
              <a:buNone/>
            </a:pPr>
            <a:endParaRPr lang="en-US" sz="2000">
              <a:latin typeface="Arial" panose="020B0604020202020204" pitchFamily="34" charset="0"/>
              <a:cs typeface="Arial" panose="020B0604020202020204" pitchFamily="34" charset="0"/>
            </a:endParaRPr>
          </a:p>
          <a:p>
            <a:pPr marL="0" indent="0">
              <a:lnSpc>
                <a:spcPct val="100000"/>
              </a:lnSpc>
              <a:buNone/>
            </a:pPr>
            <a:endParaRPr lang="en-GB" b="1">
              <a:latin typeface="Arial" panose="020B0604020202020204" pitchFamily="34" charset="0"/>
              <a:cs typeface="Arial" panose="020B0604020202020204" pitchFamily="34" charset="0"/>
            </a:endParaRPr>
          </a:p>
        </p:txBody>
      </p:sp>
      <p:sp>
        <p:nvSpPr>
          <p:cNvPr id="5" name="Rounded Rectangle 4">
            <a:extLst>
              <a:ext uri="{FF2B5EF4-FFF2-40B4-BE49-F238E27FC236}">
                <a16:creationId xmlns:a16="http://schemas.microsoft.com/office/drawing/2014/main" id="{1DBBEA17-0CFB-A6E4-FD6C-2B329158333F}"/>
              </a:ext>
            </a:extLst>
          </p:cNvPr>
          <p:cNvSpPr/>
          <p:nvPr/>
        </p:nvSpPr>
        <p:spPr>
          <a:xfrm>
            <a:off x="0" y="0"/>
            <a:ext cx="12192000" cy="1999281"/>
          </a:xfrm>
          <a:prstGeom prst="roundRect">
            <a:avLst>
              <a:gd name="adj" fmla="val 0"/>
            </a:avLst>
          </a:prstGeom>
          <a:solidFill>
            <a:srgbClr val="7DB552"/>
          </a:solidFill>
          <a:ln>
            <a:noFill/>
          </a:ln>
          <a:effectLst>
            <a:outerShdw sx="1000" sy="1000" algn="ctr" rotWithShape="0">
              <a:schemeClr val="tx1">
                <a:lumMod val="75000"/>
                <a:lumOff val="2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E6626"/>
              </a:solidFill>
            </a:endParaRPr>
          </a:p>
        </p:txBody>
      </p:sp>
      <p:sp>
        <p:nvSpPr>
          <p:cNvPr id="6" name="Title 1">
            <a:extLst>
              <a:ext uri="{FF2B5EF4-FFF2-40B4-BE49-F238E27FC236}">
                <a16:creationId xmlns:a16="http://schemas.microsoft.com/office/drawing/2014/main" id="{BED42CF7-B64A-7D2E-C03E-17FA71574290}"/>
              </a:ext>
            </a:extLst>
          </p:cNvPr>
          <p:cNvSpPr>
            <a:spLocks noGrp="1"/>
          </p:cNvSpPr>
          <p:nvPr>
            <p:ph type="title"/>
          </p:nvPr>
        </p:nvSpPr>
        <p:spPr>
          <a:xfrm>
            <a:off x="6553192" y="365125"/>
            <a:ext cx="10515600" cy="1325563"/>
          </a:xfrm>
        </p:spPr>
        <p:txBody>
          <a:bodyPr>
            <a:normAutofit/>
          </a:bodyPr>
          <a:lstStyle/>
          <a:p>
            <a:r>
              <a:rPr lang="en-GB" sz="3600" b="1">
                <a:solidFill>
                  <a:schemeClr val="bg1"/>
                </a:solidFill>
                <a:latin typeface="Arial Rounded MT Bold" panose="020F0704030504030204" pitchFamily="34" charset="77"/>
              </a:rPr>
              <a:t>How did you find that?</a:t>
            </a:r>
          </a:p>
        </p:txBody>
      </p:sp>
      <p:pic>
        <p:nvPicPr>
          <p:cNvPr id="7" name="Picture 6" descr="A cartoon of a rectangular object holding a pencil&#10;&#10;Description automatically generated">
            <a:extLst>
              <a:ext uri="{FF2B5EF4-FFF2-40B4-BE49-F238E27FC236}">
                <a16:creationId xmlns:a16="http://schemas.microsoft.com/office/drawing/2014/main" id="{7C78C650-11D1-A1D5-F5BF-D9DF263A44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9791" y="820256"/>
            <a:ext cx="5403001" cy="5486338"/>
          </a:xfrm>
          <a:prstGeom prst="rect">
            <a:avLst/>
          </a:prstGeom>
        </p:spPr>
      </p:pic>
    </p:spTree>
    <p:extLst>
      <p:ext uri="{BB962C8B-B14F-4D97-AF65-F5344CB8AC3E}">
        <p14:creationId xmlns:p14="http://schemas.microsoft.com/office/powerpoint/2010/main" val="655954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par>
                                <p:cTn id="8" presetID="32" presetClass="emph" presetSubtype="0" fill="hold" nodeType="withEffect">
                                  <p:stCondLst>
                                    <p:cond delay="0"/>
                                  </p:stCondLst>
                                  <p:childTnLst>
                                    <p:animRot by="120000">
                                      <p:cBhvr>
                                        <p:cTn id="9" dur="100" fill="hold">
                                          <p:stCondLst>
                                            <p:cond delay="0"/>
                                          </p:stCondLst>
                                        </p:cTn>
                                        <p:tgtEl>
                                          <p:spTgt spid="7"/>
                                        </p:tgtEl>
                                        <p:attrNameLst>
                                          <p:attrName>r</p:attrName>
                                        </p:attrNameLst>
                                      </p:cBhvr>
                                    </p:animRot>
                                    <p:animRot by="-240000">
                                      <p:cBhvr>
                                        <p:cTn id="10" dur="200" fill="hold">
                                          <p:stCondLst>
                                            <p:cond delay="200"/>
                                          </p:stCondLst>
                                        </p:cTn>
                                        <p:tgtEl>
                                          <p:spTgt spid="7"/>
                                        </p:tgtEl>
                                        <p:attrNameLst>
                                          <p:attrName>r</p:attrName>
                                        </p:attrNameLst>
                                      </p:cBhvr>
                                    </p:animRot>
                                    <p:animRot by="240000">
                                      <p:cBhvr>
                                        <p:cTn id="11" dur="200" fill="hold">
                                          <p:stCondLst>
                                            <p:cond delay="400"/>
                                          </p:stCondLst>
                                        </p:cTn>
                                        <p:tgtEl>
                                          <p:spTgt spid="7"/>
                                        </p:tgtEl>
                                        <p:attrNameLst>
                                          <p:attrName>r</p:attrName>
                                        </p:attrNameLst>
                                      </p:cBhvr>
                                    </p:animRot>
                                    <p:animRot by="-240000">
                                      <p:cBhvr>
                                        <p:cTn id="12" dur="200" fill="hold">
                                          <p:stCondLst>
                                            <p:cond delay="600"/>
                                          </p:stCondLst>
                                        </p:cTn>
                                        <p:tgtEl>
                                          <p:spTgt spid="7"/>
                                        </p:tgtEl>
                                        <p:attrNameLst>
                                          <p:attrName>r</p:attrName>
                                        </p:attrNameLst>
                                      </p:cBhvr>
                                    </p:animRot>
                                    <p:animRot by="120000">
                                      <p:cBhvr>
                                        <p:cTn id="13" dur="200" fill="hold">
                                          <p:stCondLst>
                                            <p:cond delay="800"/>
                                          </p:stCondLst>
                                        </p:cTn>
                                        <p:tgtEl>
                                          <p:spTgt spid="7"/>
                                        </p:tgtEl>
                                        <p:attrNameLst>
                                          <p:attrName>r</p:attrName>
                                        </p:attrNameLst>
                                      </p:cBhvr>
                                    </p:animRot>
                                  </p:childTnLst>
                                </p:cTn>
                              </p:par>
                              <p:par>
                                <p:cTn id="14" presetID="1" presetClass="entr" presetSubtype="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dissolve">
                                      <p:cBhvr>
                                        <p:cTn id="20" dur="500"/>
                                        <p:tgtEl>
                                          <p:spTgt spid="3">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dissolve">
                                      <p:cBhvr>
                                        <p:cTn id="25" dur="500"/>
                                        <p:tgtEl>
                                          <p:spTgt spid="3">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Effect transition="in" filter="dissolve">
                                      <p:cBhvr>
                                        <p:cTn id="30" dur="500"/>
                                        <p:tgtEl>
                                          <p:spTgt spid="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dissolve">
                                      <p:cBhvr>
                                        <p:cTn id="35" dur="500"/>
                                        <p:tgtEl>
                                          <p:spTgt spid="3">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grpId="0" nodeType="click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Effect transition="in" filter="dissolve">
                                      <p:cBhvr>
                                        <p:cTn id="4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E38708D-D0F6-4D50-66F3-4B5785F21D75}"/>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207499" cy="6858000"/>
          </a:xfrm>
          <a:prstGeom prst="rect">
            <a:avLst/>
          </a:prstGeom>
        </p:spPr>
      </p:pic>
      <p:pic>
        <p:nvPicPr>
          <p:cNvPr id="5" name="Picture 4" descr="A cartoon of a red cylinder&#10;&#10;Description automatically generated">
            <a:extLst>
              <a:ext uri="{FF2B5EF4-FFF2-40B4-BE49-F238E27FC236}">
                <a16:creationId xmlns:a16="http://schemas.microsoft.com/office/drawing/2014/main" id="{8C811751-6749-340B-4242-DB278D1454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78501" y="4937425"/>
            <a:ext cx="1304309" cy="1421814"/>
          </a:xfrm>
          <a:prstGeom prst="rect">
            <a:avLst/>
          </a:prstGeom>
          <a:effectLst>
            <a:outerShdw blurRad="407823" dist="50800" dir="5400000" algn="ctr" rotWithShape="0">
              <a:srgbClr val="000000">
                <a:alpha val="28000"/>
              </a:srgbClr>
            </a:outerShdw>
          </a:effectLst>
        </p:spPr>
      </p:pic>
      <p:pic>
        <p:nvPicPr>
          <p:cNvPr id="6" name="Picture 5">
            <a:extLst>
              <a:ext uri="{FF2B5EF4-FFF2-40B4-BE49-F238E27FC236}">
                <a16:creationId xmlns:a16="http://schemas.microsoft.com/office/drawing/2014/main" id="{DCDAAC62-6336-ADD2-AF47-A2A012998C3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9265" y="3241917"/>
            <a:ext cx="1415793" cy="1548524"/>
          </a:xfrm>
          <a:prstGeom prst="rect">
            <a:avLst/>
          </a:prstGeom>
          <a:effectLst>
            <a:outerShdw blurRad="407823" dist="50800" dir="5400000" algn="ctr" rotWithShape="0">
              <a:srgbClr val="000000">
                <a:alpha val="28000"/>
              </a:srgbClr>
            </a:outerShdw>
          </a:effectLst>
        </p:spPr>
      </p:pic>
      <p:pic>
        <p:nvPicPr>
          <p:cNvPr id="7" name="Picture 6" descr="A cartoon banana with a face&#10;&#10;Description automatically generated">
            <a:extLst>
              <a:ext uri="{FF2B5EF4-FFF2-40B4-BE49-F238E27FC236}">
                <a16:creationId xmlns:a16="http://schemas.microsoft.com/office/drawing/2014/main" id="{7E92395A-ECE0-58E6-D431-AF909749A8A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47162" y="4598361"/>
            <a:ext cx="2273300" cy="1816100"/>
          </a:xfrm>
          <a:prstGeom prst="rect">
            <a:avLst/>
          </a:prstGeom>
          <a:effectLst>
            <a:outerShdw blurRad="407823" dist="50800" dir="5400000" algn="ctr" rotWithShape="0">
              <a:srgbClr val="000000">
                <a:alpha val="28000"/>
              </a:srgbClr>
            </a:outerShdw>
          </a:effectLst>
        </p:spPr>
      </p:pic>
      <p:pic>
        <p:nvPicPr>
          <p:cNvPr id="8" name="Picture 7" descr="A couple of books with faces&#10;&#10;Description automatically generated">
            <a:extLst>
              <a:ext uri="{FF2B5EF4-FFF2-40B4-BE49-F238E27FC236}">
                <a16:creationId xmlns:a16="http://schemas.microsoft.com/office/drawing/2014/main" id="{7655D33B-E78F-836D-6248-2310A76A89F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82325" y="1499174"/>
            <a:ext cx="2235200" cy="1663700"/>
          </a:xfrm>
          <a:prstGeom prst="rect">
            <a:avLst/>
          </a:prstGeom>
          <a:effectLst>
            <a:outerShdw blurRad="407823" dist="50800" dir="5400000" algn="ctr" rotWithShape="0">
              <a:srgbClr val="000000">
                <a:alpha val="28000"/>
              </a:srgbClr>
            </a:outerShdw>
          </a:effectLst>
        </p:spPr>
      </p:pic>
      <p:pic>
        <p:nvPicPr>
          <p:cNvPr id="9" name="Picture 8" descr="A cartoon of plastic bottles&#10;&#10;Description automatically generated">
            <a:extLst>
              <a:ext uri="{FF2B5EF4-FFF2-40B4-BE49-F238E27FC236}">
                <a16:creationId xmlns:a16="http://schemas.microsoft.com/office/drawing/2014/main" id="{584603AB-4C9A-4988-40E8-FD0012D3B71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368508" y="1488135"/>
            <a:ext cx="1701800" cy="1701800"/>
          </a:xfrm>
          <a:prstGeom prst="rect">
            <a:avLst/>
          </a:prstGeom>
          <a:effectLst>
            <a:outerShdw blurRad="407823" dist="50800" dir="5400000" algn="ctr" rotWithShape="0">
              <a:srgbClr val="000000">
                <a:alpha val="28000"/>
              </a:srgbClr>
            </a:outerShdw>
          </a:effectLst>
        </p:spPr>
      </p:pic>
      <p:pic>
        <p:nvPicPr>
          <p:cNvPr id="10" name="Picture 9" descr="A cartoon of a pizza slice&#10;&#10;Description automatically generated">
            <a:extLst>
              <a:ext uri="{FF2B5EF4-FFF2-40B4-BE49-F238E27FC236}">
                <a16:creationId xmlns:a16="http://schemas.microsoft.com/office/drawing/2014/main" id="{00EED90B-8AB9-CFD3-E79A-3EE46A38775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0153439">
            <a:off x="10128401" y="2930305"/>
            <a:ext cx="1460500" cy="1790700"/>
          </a:xfrm>
          <a:prstGeom prst="rect">
            <a:avLst/>
          </a:prstGeom>
          <a:effectLst>
            <a:outerShdw blurRad="407823" dist="50800" dir="5400000" algn="ctr" rotWithShape="0">
              <a:srgbClr val="000000">
                <a:alpha val="28000"/>
              </a:srgbClr>
            </a:outerShdw>
          </a:effectLst>
        </p:spPr>
      </p:pic>
      <p:sp>
        <p:nvSpPr>
          <p:cNvPr id="2" name="Title 1">
            <a:extLst>
              <a:ext uri="{FF2B5EF4-FFF2-40B4-BE49-F238E27FC236}">
                <a16:creationId xmlns:a16="http://schemas.microsoft.com/office/drawing/2014/main" id="{946A9A13-7910-9580-01EA-1FCAE3A45AC5}"/>
              </a:ext>
            </a:extLst>
          </p:cNvPr>
          <p:cNvSpPr>
            <a:spLocks noGrp="1"/>
          </p:cNvSpPr>
          <p:nvPr>
            <p:ph type="title"/>
          </p:nvPr>
        </p:nvSpPr>
        <p:spPr>
          <a:xfrm>
            <a:off x="845949" y="3119332"/>
            <a:ext cx="10515600" cy="1325563"/>
          </a:xfrm>
          <a:effectLst>
            <a:outerShdw sx="1000" sy="1000" algn="ctr" rotWithShape="0">
              <a:srgbClr val="000000"/>
            </a:outerShdw>
          </a:effectLst>
        </p:spPr>
        <p:txBody>
          <a:bodyPr/>
          <a:lstStyle/>
          <a:p>
            <a:pPr algn="ctr"/>
            <a:r>
              <a:rPr lang="en-GB" b="1">
                <a:solidFill>
                  <a:schemeClr val="bg1"/>
                </a:solidFill>
                <a:latin typeface="Arial Rounded MT Bold"/>
              </a:rPr>
              <a:t>Let’s recap…</a:t>
            </a:r>
          </a:p>
        </p:txBody>
      </p:sp>
      <p:sp>
        <p:nvSpPr>
          <p:cNvPr id="3" name="Content Placeholder 2">
            <a:extLst>
              <a:ext uri="{FF2B5EF4-FFF2-40B4-BE49-F238E27FC236}">
                <a16:creationId xmlns:a16="http://schemas.microsoft.com/office/drawing/2014/main" id="{51B37B32-7C81-9E25-F01A-C4867A233F14}"/>
              </a:ext>
            </a:extLst>
          </p:cNvPr>
          <p:cNvSpPr>
            <a:spLocks noGrp="1"/>
          </p:cNvSpPr>
          <p:nvPr>
            <p:ph idx="1"/>
          </p:nvPr>
        </p:nvSpPr>
        <p:spPr>
          <a:xfrm>
            <a:off x="3569360" y="4477713"/>
            <a:ext cx="4799148" cy="4351338"/>
          </a:xfrm>
        </p:spPr>
        <p:txBody>
          <a:bodyPr/>
          <a:lstStyle/>
          <a:p>
            <a:pPr marL="0" indent="0" algn="ctr">
              <a:buNone/>
            </a:pPr>
            <a:r>
              <a:rPr lang="en-GB" b="1">
                <a:solidFill>
                  <a:schemeClr val="bg1"/>
                </a:solidFill>
                <a:latin typeface="Arial" panose="020B0604020202020204" pitchFamily="34" charset="0"/>
                <a:cs typeface="Arial" panose="020B0604020202020204" pitchFamily="34" charset="0"/>
              </a:rPr>
              <a:t>Waste is </a:t>
            </a:r>
            <a:r>
              <a:rPr lang="en-US" b="1">
                <a:solidFill>
                  <a:schemeClr val="bg1"/>
                </a:solidFill>
                <a:latin typeface="Arial" panose="020B0604020202020204" pitchFamily="34" charset="0"/>
                <a:cs typeface="Arial" panose="020B0604020202020204" pitchFamily="34" charset="0"/>
              </a:rPr>
              <a:t>anything we throw away because we no longer need it or it’s broken... </a:t>
            </a:r>
          </a:p>
          <a:p>
            <a:pPr algn="ctr"/>
            <a:endParaRPr lang="en-GB" b="1">
              <a:solidFill>
                <a:schemeClr val="bg1"/>
              </a:solidFill>
              <a:latin typeface="Arial" panose="020B0604020202020204" pitchFamily="34" charset="0"/>
              <a:cs typeface="Arial" panose="020B0604020202020204" pitchFamily="34" charset="0"/>
            </a:endParaRPr>
          </a:p>
        </p:txBody>
      </p:sp>
      <p:pic>
        <p:nvPicPr>
          <p:cNvPr id="11" name="Picture 10" descr="A cartoon of a dirt with leaves&#10;&#10;Description automatically generated">
            <a:extLst>
              <a:ext uri="{FF2B5EF4-FFF2-40B4-BE49-F238E27FC236}">
                <a16:creationId xmlns:a16="http://schemas.microsoft.com/office/drawing/2014/main" id="{864ED8BB-2E4C-6E51-A48E-3DF2BB22D97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986149" y="729010"/>
            <a:ext cx="2235200" cy="2014621"/>
          </a:xfrm>
          <a:prstGeom prst="rect">
            <a:avLst/>
          </a:prstGeom>
          <a:effectLst>
            <a:outerShdw blurRad="429852" dist="50800" dir="5400000" algn="ctr" rotWithShape="0">
              <a:srgbClr val="000000">
                <a:alpha val="23000"/>
              </a:srgbClr>
            </a:outerShdw>
          </a:effectLst>
        </p:spPr>
      </p:pic>
    </p:spTree>
    <p:extLst>
      <p:ext uri="{BB962C8B-B14F-4D97-AF65-F5344CB8AC3E}">
        <p14:creationId xmlns:p14="http://schemas.microsoft.com/office/powerpoint/2010/main" val="3437355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ssolv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8"/>
                                        </p:tgtEl>
                                        <p:attrNameLst>
                                          <p:attrName>style.visibility</p:attrName>
                                        </p:attrNameLst>
                                      </p:cBhvr>
                                      <p:to>
                                        <p:strVal val="visible"/>
                                      </p:to>
                                    </p:set>
                                  </p:childTnLst>
                                </p:cTn>
                              </p:par>
                              <p:par>
                                <p:cTn id="29" presetID="26" presetClass="emph" presetSubtype="0" fill="hold" nodeType="withEffect">
                                  <p:stCondLst>
                                    <p:cond delay="0"/>
                                  </p:stCondLst>
                                  <p:childTnLst>
                                    <p:animEffect transition="out" filter="fade">
                                      <p:cBhvr>
                                        <p:cTn id="30" dur="500" tmFilter="0, 0; .2, .5; .8, .5; 1, 0"/>
                                        <p:tgtEl>
                                          <p:spTgt spid="11"/>
                                        </p:tgtEl>
                                      </p:cBhvr>
                                    </p:animEffect>
                                    <p:animScale>
                                      <p:cBhvr>
                                        <p:cTn id="31" dur="250" autoRev="1" fill="hold"/>
                                        <p:tgtEl>
                                          <p:spTgt spid="11"/>
                                        </p:tgtEl>
                                      </p:cBhvr>
                                      <p:by x="105000" y="105000"/>
                                    </p:animScale>
                                  </p:childTnLst>
                                </p:cTn>
                              </p:par>
                              <p:par>
                                <p:cTn id="32" presetID="26" presetClass="emph" presetSubtype="0" fill="hold" nodeType="withEffect">
                                  <p:stCondLst>
                                    <p:cond delay="0"/>
                                  </p:stCondLst>
                                  <p:childTnLst>
                                    <p:animEffect transition="out" filter="fade">
                                      <p:cBhvr>
                                        <p:cTn id="33" dur="500" tmFilter="0, 0; .2, .5; .8, .5; 1, 0"/>
                                        <p:tgtEl>
                                          <p:spTgt spid="9"/>
                                        </p:tgtEl>
                                      </p:cBhvr>
                                    </p:animEffect>
                                    <p:animScale>
                                      <p:cBhvr>
                                        <p:cTn id="34" dur="250" autoRev="1" fill="hold"/>
                                        <p:tgtEl>
                                          <p:spTgt spid="9"/>
                                        </p:tgtEl>
                                      </p:cBhvr>
                                      <p:by x="105000" y="105000"/>
                                    </p:animScale>
                                  </p:childTnLst>
                                </p:cTn>
                              </p:par>
                              <p:par>
                                <p:cTn id="35" presetID="26" presetClass="emph" presetSubtype="0" fill="hold" nodeType="withEffect">
                                  <p:stCondLst>
                                    <p:cond delay="0"/>
                                  </p:stCondLst>
                                  <p:childTnLst>
                                    <p:animEffect transition="out" filter="fade">
                                      <p:cBhvr>
                                        <p:cTn id="36" dur="500" tmFilter="0, 0; .2, .5; .8, .5; 1, 0"/>
                                        <p:tgtEl>
                                          <p:spTgt spid="10"/>
                                        </p:tgtEl>
                                      </p:cBhvr>
                                    </p:animEffect>
                                    <p:animScale>
                                      <p:cBhvr>
                                        <p:cTn id="37" dur="250" autoRev="1" fill="hold"/>
                                        <p:tgtEl>
                                          <p:spTgt spid="10"/>
                                        </p:tgtEl>
                                      </p:cBhvr>
                                      <p:by x="105000" y="105000"/>
                                    </p:animScale>
                                  </p:childTnLst>
                                </p:cTn>
                              </p:par>
                              <p:par>
                                <p:cTn id="38" presetID="26" presetClass="emph" presetSubtype="0" fill="hold" nodeType="withEffect">
                                  <p:stCondLst>
                                    <p:cond delay="0"/>
                                  </p:stCondLst>
                                  <p:childTnLst>
                                    <p:animEffect transition="out" filter="fade">
                                      <p:cBhvr>
                                        <p:cTn id="39" dur="500" tmFilter="0, 0; .2, .5; .8, .5; 1, 0"/>
                                        <p:tgtEl>
                                          <p:spTgt spid="5"/>
                                        </p:tgtEl>
                                      </p:cBhvr>
                                    </p:animEffect>
                                    <p:animScale>
                                      <p:cBhvr>
                                        <p:cTn id="40" dur="250" autoRev="1" fill="hold"/>
                                        <p:tgtEl>
                                          <p:spTgt spid="5"/>
                                        </p:tgtEl>
                                      </p:cBhvr>
                                      <p:by x="105000" y="105000"/>
                                    </p:animScale>
                                  </p:childTnLst>
                                </p:cTn>
                              </p:par>
                              <p:par>
                                <p:cTn id="41" presetID="26" presetClass="emph" presetSubtype="0" fill="hold" nodeType="withEffect">
                                  <p:stCondLst>
                                    <p:cond delay="0"/>
                                  </p:stCondLst>
                                  <p:childTnLst>
                                    <p:animEffect transition="out" filter="fade">
                                      <p:cBhvr>
                                        <p:cTn id="42" dur="500" tmFilter="0, 0; .2, .5; .8, .5; 1, 0"/>
                                        <p:tgtEl>
                                          <p:spTgt spid="7"/>
                                        </p:tgtEl>
                                      </p:cBhvr>
                                    </p:animEffect>
                                    <p:animScale>
                                      <p:cBhvr>
                                        <p:cTn id="43" dur="250" autoRev="1" fill="hold"/>
                                        <p:tgtEl>
                                          <p:spTgt spid="7"/>
                                        </p:tgtEl>
                                      </p:cBhvr>
                                      <p:by x="105000" y="105000"/>
                                    </p:animScale>
                                  </p:childTnLst>
                                </p:cTn>
                              </p:par>
                              <p:par>
                                <p:cTn id="44" presetID="26" presetClass="emph" presetSubtype="0" fill="hold" nodeType="withEffect">
                                  <p:stCondLst>
                                    <p:cond delay="0"/>
                                  </p:stCondLst>
                                  <p:childTnLst>
                                    <p:animEffect transition="out" filter="fade">
                                      <p:cBhvr>
                                        <p:cTn id="45" dur="500" tmFilter="0, 0; .2, .5; .8, .5; 1, 0"/>
                                        <p:tgtEl>
                                          <p:spTgt spid="6"/>
                                        </p:tgtEl>
                                      </p:cBhvr>
                                    </p:animEffect>
                                    <p:animScale>
                                      <p:cBhvr>
                                        <p:cTn id="46" dur="250" autoRev="1" fill="hold"/>
                                        <p:tgtEl>
                                          <p:spTgt spid="6"/>
                                        </p:tgtEl>
                                      </p:cBhvr>
                                      <p:by x="105000" y="105000"/>
                                    </p:animScale>
                                  </p:childTnLst>
                                </p:cTn>
                              </p:par>
                              <p:par>
                                <p:cTn id="47" presetID="26" presetClass="emph" presetSubtype="0" fill="hold" nodeType="withEffect">
                                  <p:stCondLst>
                                    <p:cond delay="0"/>
                                  </p:stCondLst>
                                  <p:childTnLst>
                                    <p:animEffect transition="out" filter="fade">
                                      <p:cBhvr>
                                        <p:cTn id="48" dur="500" tmFilter="0, 0; .2, .5; .8, .5; 1, 0"/>
                                        <p:tgtEl>
                                          <p:spTgt spid="8"/>
                                        </p:tgtEl>
                                      </p:cBhvr>
                                    </p:animEffect>
                                    <p:animScale>
                                      <p:cBhvr>
                                        <p:cTn id="49" dur="250" autoRev="1" fill="hold"/>
                                        <p:tgtEl>
                                          <p:spTgt spid="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F3FA4B-0B59-9997-F70A-421093A82517}"/>
            </a:ext>
          </a:extLst>
        </p:cNvPr>
        <p:cNvGrpSpPr/>
        <p:nvPr/>
      </p:nvGrpSpPr>
      <p:grpSpPr>
        <a:xfrm>
          <a:off x="0" y="0"/>
          <a:ext cx="0" cy="0"/>
          <a:chOff x="0" y="0"/>
          <a:chExt cx="0" cy="0"/>
        </a:xfrm>
      </p:grpSpPr>
      <p:pic>
        <p:nvPicPr>
          <p:cNvPr id="28" name="Picture 27">
            <a:extLst>
              <a:ext uri="{FF2B5EF4-FFF2-40B4-BE49-F238E27FC236}">
                <a16:creationId xmlns:a16="http://schemas.microsoft.com/office/drawing/2014/main" id="{A6286D52-05C3-E8D5-58ED-B8BFD860A1F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 y="0"/>
            <a:ext cx="12192000" cy="6858000"/>
          </a:xfrm>
          <a:prstGeom prst="rect">
            <a:avLst/>
          </a:prstGeom>
        </p:spPr>
      </p:pic>
      <p:pic>
        <p:nvPicPr>
          <p:cNvPr id="30" name="Picture 29" descr="A cartoon of a blue trash can&#10;&#10;Description automatically generated">
            <a:extLst>
              <a:ext uri="{FF2B5EF4-FFF2-40B4-BE49-F238E27FC236}">
                <a16:creationId xmlns:a16="http://schemas.microsoft.com/office/drawing/2014/main" id="{1DE651D0-F46C-C0F5-A068-A05F896C370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46785" y="1908059"/>
            <a:ext cx="2570094" cy="3607709"/>
          </a:xfrm>
          <a:prstGeom prst="rect">
            <a:avLst/>
          </a:prstGeom>
        </p:spPr>
      </p:pic>
      <p:pic>
        <p:nvPicPr>
          <p:cNvPr id="31" name="Picture 30" descr="A cartoon of a trash can&#10;&#10;Description automatically generated">
            <a:extLst>
              <a:ext uri="{FF2B5EF4-FFF2-40B4-BE49-F238E27FC236}">
                <a16:creationId xmlns:a16="http://schemas.microsoft.com/office/drawing/2014/main" id="{1F4AA343-CF7D-FF64-E510-95B22ACE12B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84764" y="2075673"/>
            <a:ext cx="2570094" cy="3440095"/>
          </a:xfrm>
          <a:prstGeom prst="rect">
            <a:avLst/>
          </a:prstGeom>
        </p:spPr>
      </p:pic>
      <p:pic>
        <p:nvPicPr>
          <p:cNvPr id="32" name="Picture 31" descr="A cartoon of a trash can&#10;&#10;Description automatically generated">
            <a:extLst>
              <a:ext uri="{FF2B5EF4-FFF2-40B4-BE49-F238E27FC236}">
                <a16:creationId xmlns:a16="http://schemas.microsoft.com/office/drawing/2014/main" id="{D038CBD2-FF30-4945-8914-AD7448AD6CC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1070" y="1374890"/>
            <a:ext cx="3375502" cy="4490201"/>
          </a:xfrm>
          <a:prstGeom prst="rect">
            <a:avLst/>
          </a:prstGeom>
        </p:spPr>
      </p:pic>
      <p:sp>
        <p:nvSpPr>
          <p:cNvPr id="11" name="TextBox 10">
            <a:extLst>
              <a:ext uri="{FF2B5EF4-FFF2-40B4-BE49-F238E27FC236}">
                <a16:creationId xmlns:a16="http://schemas.microsoft.com/office/drawing/2014/main" id="{201E18F0-50CF-50CD-4F76-912740C4ECE4}"/>
              </a:ext>
            </a:extLst>
          </p:cNvPr>
          <p:cNvSpPr txBox="1"/>
          <p:nvPr/>
        </p:nvSpPr>
        <p:spPr>
          <a:xfrm>
            <a:off x="4862886" y="6248334"/>
            <a:ext cx="2570094" cy="369332"/>
          </a:xfrm>
          <a:prstGeom prst="rect">
            <a:avLst/>
          </a:prstGeom>
          <a:noFill/>
        </p:spPr>
        <p:txBody>
          <a:bodyPr wrap="square">
            <a:spAutoFit/>
          </a:bodyPr>
          <a:lstStyle/>
          <a:p>
            <a:pPr marL="0" indent="0" algn="ctr">
              <a:buNone/>
            </a:pPr>
            <a:r>
              <a:rPr lang="en-US" b="1">
                <a:solidFill>
                  <a:schemeClr val="bg1"/>
                </a:solidFill>
                <a:latin typeface="Arial" panose="020B0604020202020204" pitchFamily="34" charset="0"/>
                <a:cs typeface="Arial" panose="020B0604020202020204" pitchFamily="34" charset="0"/>
              </a:rPr>
              <a:t>Recycling</a:t>
            </a:r>
          </a:p>
        </p:txBody>
      </p:sp>
      <p:sp>
        <p:nvSpPr>
          <p:cNvPr id="13" name="TextBox 12">
            <a:extLst>
              <a:ext uri="{FF2B5EF4-FFF2-40B4-BE49-F238E27FC236}">
                <a16:creationId xmlns:a16="http://schemas.microsoft.com/office/drawing/2014/main" id="{D67E4300-30ED-D19D-F369-4E808CB60A31}"/>
              </a:ext>
            </a:extLst>
          </p:cNvPr>
          <p:cNvSpPr txBox="1"/>
          <p:nvPr/>
        </p:nvSpPr>
        <p:spPr>
          <a:xfrm>
            <a:off x="7599311" y="6248334"/>
            <a:ext cx="3941001" cy="369332"/>
          </a:xfrm>
          <a:prstGeom prst="rect">
            <a:avLst/>
          </a:prstGeom>
          <a:noFill/>
        </p:spPr>
        <p:txBody>
          <a:bodyPr wrap="square">
            <a:spAutoFit/>
          </a:bodyPr>
          <a:lstStyle/>
          <a:p>
            <a:pPr marL="0" indent="0" algn="ctr">
              <a:buNone/>
            </a:pPr>
            <a:r>
              <a:rPr lang="en-US" b="1">
                <a:solidFill>
                  <a:schemeClr val="bg1"/>
                </a:solidFill>
                <a:latin typeface="Arial" panose="020B0604020202020204" pitchFamily="34" charset="0"/>
                <a:cs typeface="Arial" panose="020B0604020202020204" pitchFamily="34" charset="0"/>
              </a:rPr>
              <a:t>General Waste</a:t>
            </a:r>
          </a:p>
        </p:txBody>
      </p:sp>
      <p:sp>
        <p:nvSpPr>
          <p:cNvPr id="15" name="TextBox 14">
            <a:extLst>
              <a:ext uri="{FF2B5EF4-FFF2-40B4-BE49-F238E27FC236}">
                <a16:creationId xmlns:a16="http://schemas.microsoft.com/office/drawing/2014/main" id="{0D3DD782-F18D-D5C4-BCA3-6259360DA4B5}"/>
              </a:ext>
            </a:extLst>
          </p:cNvPr>
          <p:cNvSpPr txBox="1"/>
          <p:nvPr/>
        </p:nvSpPr>
        <p:spPr>
          <a:xfrm>
            <a:off x="530070" y="6248334"/>
            <a:ext cx="3651508" cy="369332"/>
          </a:xfrm>
          <a:prstGeom prst="rect">
            <a:avLst/>
          </a:prstGeom>
          <a:noFill/>
        </p:spPr>
        <p:txBody>
          <a:bodyPr wrap="square" lIns="91440" tIns="45720" rIns="91440" bIns="45720" anchor="t">
            <a:spAutoFit/>
          </a:bodyPr>
          <a:lstStyle/>
          <a:p>
            <a:pPr marL="0" indent="0" algn="ctr">
              <a:buNone/>
            </a:pPr>
            <a:r>
              <a:rPr lang="en-US" b="1">
                <a:solidFill>
                  <a:schemeClr val="bg1"/>
                </a:solidFill>
                <a:latin typeface="Arial"/>
                <a:cs typeface="Arial"/>
              </a:rPr>
              <a:t>Garden waste &amp; food</a:t>
            </a:r>
            <a:endParaRPr lang="en-US" b="1">
              <a:solidFill>
                <a:schemeClr val="bg1"/>
              </a:solidFill>
              <a:latin typeface="Arial" panose="020B0604020202020204" pitchFamily="34" charset="0"/>
              <a:cs typeface="Arial" panose="020B0604020202020204" pitchFamily="34" charset="0"/>
            </a:endParaRPr>
          </a:p>
        </p:txBody>
      </p:sp>
      <p:sp>
        <p:nvSpPr>
          <p:cNvPr id="2" name="Cloud 1">
            <a:extLst>
              <a:ext uri="{FF2B5EF4-FFF2-40B4-BE49-F238E27FC236}">
                <a16:creationId xmlns:a16="http://schemas.microsoft.com/office/drawing/2014/main" id="{46C775E0-5B2A-EBCB-9FB0-43A26129351D}"/>
              </a:ext>
            </a:extLst>
          </p:cNvPr>
          <p:cNvSpPr/>
          <p:nvPr/>
        </p:nvSpPr>
        <p:spPr>
          <a:xfrm rot="207162">
            <a:off x="3597003" y="218644"/>
            <a:ext cx="3190040" cy="1689415"/>
          </a:xfrm>
          <a:prstGeom prst="cloud">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loud 2">
            <a:extLst>
              <a:ext uri="{FF2B5EF4-FFF2-40B4-BE49-F238E27FC236}">
                <a16:creationId xmlns:a16="http://schemas.microsoft.com/office/drawing/2014/main" id="{E97AB88E-AF60-5DE7-05E7-17FACE93E02B}"/>
              </a:ext>
            </a:extLst>
          </p:cNvPr>
          <p:cNvSpPr/>
          <p:nvPr/>
        </p:nvSpPr>
        <p:spPr>
          <a:xfrm rot="499568">
            <a:off x="5606252" y="276690"/>
            <a:ext cx="2877992" cy="1597967"/>
          </a:xfrm>
          <a:prstGeom prst="cloud">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itle 1">
            <a:extLst>
              <a:ext uri="{FF2B5EF4-FFF2-40B4-BE49-F238E27FC236}">
                <a16:creationId xmlns:a16="http://schemas.microsoft.com/office/drawing/2014/main" id="{80F35127-ADB4-7E45-FB7B-BD3589D14DDF}"/>
              </a:ext>
            </a:extLst>
          </p:cNvPr>
          <p:cNvSpPr txBox="1">
            <a:spLocks/>
          </p:cNvSpPr>
          <p:nvPr/>
        </p:nvSpPr>
        <p:spPr>
          <a:xfrm>
            <a:off x="1550412" y="425567"/>
            <a:ext cx="8877772" cy="124215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800" b="1">
                <a:solidFill>
                  <a:srgbClr val="00B0F0"/>
                </a:solidFill>
                <a:latin typeface="Arial Rounded MT Bold" panose="020F0704030504030204" pitchFamily="34" charset="77"/>
                <a:cs typeface="ADLaM Display" panose="020F0502020204030204" pitchFamily="34" charset="0"/>
              </a:rPr>
              <a:t>Waste can be sorted </a:t>
            </a:r>
          </a:p>
          <a:p>
            <a:pPr algn="ctr"/>
            <a:r>
              <a:rPr lang="en-GB" sz="2800" b="1">
                <a:solidFill>
                  <a:srgbClr val="00B0F0"/>
                </a:solidFill>
                <a:latin typeface="Arial Rounded MT Bold"/>
                <a:cs typeface="ADLaM Display"/>
              </a:rPr>
              <a:t>   into 3 different bins…</a:t>
            </a:r>
            <a:endParaRPr lang="en-GB" sz="5400" b="1">
              <a:solidFill>
                <a:srgbClr val="00B0F0"/>
              </a:solidFill>
              <a:latin typeface="Arial Rounded MT Bold"/>
              <a:cs typeface="ADLaM Display"/>
            </a:endParaRPr>
          </a:p>
        </p:txBody>
      </p:sp>
    </p:spTree>
    <p:extLst>
      <p:ext uri="{BB962C8B-B14F-4D97-AF65-F5344CB8AC3E}">
        <p14:creationId xmlns:p14="http://schemas.microsoft.com/office/powerpoint/2010/main" val="260810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ssolve">
                                      <p:cBhvr>
                                        <p:cTn id="10" dur="500"/>
                                        <p:tgtEl>
                                          <p:spTgt spid="3"/>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dissolve">
                                      <p:cBhvr>
                                        <p:cTn id="13" dur="500"/>
                                        <p:tgtEl>
                                          <p:spTgt spid="29"/>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32"/>
                                        </p:tgtEl>
                                        <p:attrNameLst>
                                          <p:attrName>style.visibility</p:attrName>
                                        </p:attrNameLst>
                                      </p:cBhvr>
                                      <p:to>
                                        <p:strVal val="visible"/>
                                      </p:to>
                                    </p:set>
                                  </p:childTnLst>
                                </p:cTn>
                              </p:par>
                              <p:par>
                                <p:cTn id="18" presetID="26" presetClass="emph" presetSubtype="0" fill="hold" nodeType="withEffect">
                                  <p:stCondLst>
                                    <p:cond delay="0"/>
                                  </p:stCondLst>
                                  <p:childTnLst>
                                    <p:animEffect transition="out" filter="fade">
                                      <p:cBhvr>
                                        <p:cTn id="19" dur="500" tmFilter="0, 0; .2, .5; .8, .5; 1, 0"/>
                                        <p:tgtEl>
                                          <p:spTgt spid="32"/>
                                        </p:tgtEl>
                                      </p:cBhvr>
                                    </p:animEffect>
                                    <p:animScale>
                                      <p:cBhvr>
                                        <p:cTn id="20" dur="250" autoRev="1" fill="hold"/>
                                        <p:tgtEl>
                                          <p:spTgt spid="32"/>
                                        </p:tgtEl>
                                      </p:cBhvr>
                                      <p:by x="105000" y="105000"/>
                                    </p:animScale>
                                  </p:childTnLst>
                                </p:cTn>
                              </p:par>
                              <p:par>
                                <p:cTn id="21" presetID="9"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dissolve">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30"/>
                                        </p:tgtEl>
                                        <p:attrNameLst>
                                          <p:attrName>style.visibility</p:attrName>
                                        </p:attrNameLst>
                                      </p:cBhvr>
                                      <p:to>
                                        <p:strVal val="visible"/>
                                      </p:to>
                                    </p:set>
                                  </p:childTnLst>
                                </p:cTn>
                              </p:par>
                              <p:par>
                                <p:cTn id="28" presetID="26" presetClass="emph" presetSubtype="0" fill="hold" nodeType="withEffect">
                                  <p:stCondLst>
                                    <p:cond delay="0"/>
                                  </p:stCondLst>
                                  <p:childTnLst>
                                    <p:animEffect transition="out" filter="fade">
                                      <p:cBhvr>
                                        <p:cTn id="29" dur="500" tmFilter="0, 0; .2, .5; .8, .5; 1, 0"/>
                                        <p:tgtEl>
                                          <p:spTgt spid="30"/>
                                        </p:tgtEl>
                                      </p:cBhvr>
                                    </p:animEffect>
                                    <p:animScale>
                                      <p:cBhvr>
                                        <p:cTn id="30" dur="250" autoRev="1" fill="hold"/>
                                        <p:tgtEl>
                                          <p:spTgt spid="30"/>
                                        </p:tgtEl>
                                      </p:cBhvr>
                                      <p:by x="105000" y="105000"/>
                                    </p:animScale>
                                  </p:childTnLst>
                                </p:cTn>
                              </p:par>
                              <p:par>
                                <p:cTn id="31" presetID="9" presetClass="entr" presetSubtype="0"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dissolve">
                                      <p:cBhvr>
                                        <p:cTn id="33" dur="5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31"/>
                                        </p:tgtEl>
                                        <p:attrNameLst>
                                          <p:attrName>style.visibility</p:attrName>
                                        </p:attrNameLst>
                                      </p:cBhvr>
                                      <p:to>
                                        <p:strVal val="visible"/>
                                      </p:to>
                                    </p:set>
                                  </p:childTnLst>
                                </p:cTn>
                              </p:par>
                              <p:par>
                                <p:cTn id="38" presetID="26" presetClass="emph" presetSubtype="0" fill="hold" nodeType="withEffect">
                                  <p:stCondLst>
                                    <p:cond delay="0"/>
                                  </p:stCondLst>
                                  <p:childTnLst>
                                    <p:animEffect transition="out" filter="fade">
                                      <p:cBhvr>
                                        <p:cTn id="39" dur="500" tmFilter="0, 0; .2, .5; .8, .5; 1, 0"/>
                                        <p:tgtEl>
                                          <p:spTgt spid="31"/>
                                        </p:tgtEl>
                                      </p:cBhvr>
                                    </p:animEffect>
                                    <p:animScale>
                                      <p:cBhvr>
                                        <p:cTn id="40" dur="250" autoRev="1" fill="hold"/>
                                        <p:tgtEl>
                                          <p:spTgt spid="31"/>
                                        </p:tgtEl>
                                      </p:cBhvr>
                                      <p:by x="105000" y="105000"/>
                                    </p:animScale>
                                  </p:childTnLst>
                                </p:cTn>
                              </p:par>
                              <p:par>
                                <p:cTn id="41" presetID="1" presetClass="entr" presetSubtype="0" fill="hold" grpId="1" nodeType="with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par>
                                <p:cTn id="43" presetID="26" presetClass="emph" presetSubtype="0" fill="hold" grpId="0" nodeType="withEffect">
                                  <p:stCondLst>
                                    <p:cond delay="0"/>
                                  </p:stCondLst>
                                  <p:childTnLst>
                                    <p:animEffect transition="out" filter="fade">
                                      <p:cBhvr>
                                        <p:cTn id="44" dur="500" tmFilter="0, 0; .2, .5; .8, .5; 1, 0"/>
                                        <p:tgtEl>
                                          <p:spTgt spid="13"/>
                                        </p:tgtEl>
                                      </p:cBhvr>
                                    </p:animEffect>
                                    <p:animScale>
                                      <p:cBhvr>
                                        <p:cTn id="45" dur="250" autoRev="1" fill="hold"/>
                                        <p:tgtEl>
                                          <p:spTgt spid="1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3" grpId="1"/>
      <p:bldP spid="15" grpId="0"/>
      <p:bldP spid="2" grpId="0" animBg="1"/>
      <p:bldP spid="3" grpId="0" animBg="1"/>
      <p:bldP spid="2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D47A4A-51C7-6EC6-A1BF-B7FBA7195425}"/>
            </a:ext>
          </a:extLst>
        </p:cNvPr>
        <p:cNvGrpSpPr/>
        <p:nvPr/>
      </p:nvGrpSpPr>
      <p:grpSpPr>
        <a:xfrm>
          <a:off x="0" y="0"/>
          <a:ext cx="0" cy="0"/>
          <a:chOff x="0" y="0"/>
          <a:chExt cx="0" cy="0"/>
        </a:xfrm>
      </p:grpSpPr>
      <p:pic>
        <p:nvPicPr>
          <p:cNvPr id="6" name="Picture 5" descr="A cartoon of a person washing his hands&#10;&#10;Description automatically generated">
            <a:extLst>
              <a:ext uri="{FF2B5EF4-FFF2-40B4-BE49-F238E27FC236}">
                <a16:creationId xmlns:a16="http://schemas.microsoft.com/office/drawing/2014/main" id="{A5D7B99F-E98C-BA5C-0DD8-1E09094E40C2}"/>
              </a:ext>
            </a:extLst>
          </p:cNvPr>
          <p:cNvPicPr>
            <a:picLocks noChangeAspect="1"/>
          </p:cNvPicPr>
          <p:nvPr/>
        </p:nvPicPr>
        <p:blipFill>
          <a:blip r:embed="rId3">
            <a:extLst>
              <a:ext uri="{28A0092B-C50C-407E-A947-70E740481C1C}">
                <a14:useLocalDpi xmlns:a14="http://schemas.microsoft.com/office/drawing/2010/main" val="0"/>
              </a:ext>
            </a:extLst>
          </a:blip>
          <a:srcRect l="12364" b="12364"/>
          <a:stretch/>
        </p:blipFill>
        <p:spPr>
          <a:xfrm>
            <a:off x="-1" y="0"/>
            <a:ext cx="12191999" cy="6857999"/>
          </a:xfrm>
          <a:prstGeom prst="rect">
            <a:avLst/>
          </a:prstGeom>
        </p:spPr>
      </p:pic>
      <p:sp>
        <p:nvSpPr>
          <p:cNvPr id="15" name="Rounded Rectangle 14">
            <a:extLst>
              <a:ext uri="{FF2B5EF4-FFF2-40B4-BE49-F238E27FC236}">
                <a16:creationId xmlns:a16="http://schemas.microsoft.com/office/drawing/2014/main" id="{F4C7379B-2480-3B69-54DF-0422D785817A}"/>
              </a:ext>
            </a:extLst>
          </p:cNvPr>
          <p:cNvSpPr/>
          <p:nvPr/>
        </p:nvSpPr>
        <p:spPr>
          <a:xfrm>
            <a:off x="639389" y="605960"/>
            <a:ext cx="4270813" cy="5639785"/>
          </a:xfrm>
          <a:prstGeom prst="roundRect">
            <a:avLst>
              <a:gd name="adj" fmla="val 9154"/>
            </a:avLst>
          </a:prstGeom>
          <a:solidFill>
            <a:schemeClr val="bg1"/>
          </a:solidFill>
          <a:ln>
            <a:noFill/>
          </a:ln>
          <a:effectLst>
            <a:outerShdw blurRad="411783" dist="50800" dir="5400000" algn="ctr" rotWithShape="0">
              <a:schemeClr val="tx1">
                <a:lumMod val="75000"/>
                <a:lumOff val="2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E6626"/>
              </a:solidFill>
            </a:endParaRPr>
          </a:p>
        </p:txBody>
      </p:sp>
      <p:sp>
        <p:nvSpPr>
          <p:cNvPr id="5" name="Rounded Rectangle 4">
            <a:extLst>
              <a:ext uri="{FF2B5EF4-FFF2-40B4-BE49-F238E27FC236}">
                <a16:creationId xmlns:a16="http://schemas.microsoft.com/office/drawing/2014/main" id="{25AE7DC2-D063-D4D6-5E80-7C7B82A4F5F8}"/>
              </a:ext>
            </a:extLst>
          </p:cNvPr>
          <p:cNvSpPr/>
          <p:nvPr/>
        </p:nvSpPr>
        <p:spPr>
          <a:xfrm>
            <a:off x="864296" y="4730484"/>
            <a:ext cx="3829765" cy="1280973"/>
          </a:xfrm>
          <a:prstGeom prst="roundRect">
            <a:avLst/>
          </a:prstGeom>
          <a:solidFill>
            <a:srgbClr val="40B8F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3BE5320-5E4C-DD56-F77E-99F44B6D614E}"/>
              </a:ext>
            </a:extLst>
          </p:cNvPr>
          <p:cNvSpPr>
            <a:spLocks noGrp="1"/>
          </p:cNvSpPr>
          <p:nvPr>
            <p:ph idx="1"/>
          </p:nvPr>
        </p:nvSpPr>
        <p:spPr>
          <a:xfrm>
            <a:off x="1049547" y="1003861"/>
            <a:ext cx="3606936" cy="1280973"/>
          </a:xfrm>
        </p:spPr>
        <p:txBody>
          <a:bodyPr vert="horz" lIns="91440" tIns="45720" rIns="91440" bIns="45720" rtlCol="0" anchor="t">
            <a:normAutofit/>
          </a:bodyPr>
          <a:lstStyle/>
          <a:p>
            <a:pPr marL="0" indent="0">
              <a:buNone/>
            </a:pPr>
            <a:r>
              <a:rPr lang="en-GB" sz="3200" b="1">
                <a:solidFill>
                  <a:srgbClr val="52BFFD"/>
                </a:solidFill>
                <a:latin typeface="Arial Rounded MT Bold"/>
              </a:rPr>
              <a:t>When recycling items…</a:t>
            </a:r>
          </a:p>
          <a:p>
            <a:pPr marL="0" indent="0">
              <a:buNone/>
            </a:pPr>
            <a:endParaRPr lang="en-GB" sz="3200" b="1">
              <a:solidFill>
                <a:srgbClr val="8CD3F6"/>
              </a:solidFill>
            </a:endParaRPr>
          </a:p>
          <a:p>
            <a:pPr marL="0" indent="0">
              <a:buNone/>
            </a:pPr>
            <a:endParaRPr lang="en-GB" sz="3200" b="1">
              <a:solidFill>
                <a:srgbClr val="8CD3F6"/>
              </a:solidFill>
            </a:endParaRPr>
          </a:p>
        </p:txBody>
      </p:sp>
      <p:sp>
        <p:nvSpPr>
          <p:cNvPr id="11" name="TextBox 10">
            <a:extLst>
              <a:ext uri="{FF2B5EF4-FFF2-40B4-BE49-F238E27FC236}">
                <a16:creationId xmlns:a16="http://schemas.microsoft.com/office/drawing/2014/main" id="{C94CAFFE-8F60-D4C7-7044-748424455161}"/>
              </a:ext>
            </a:extLst>
          </p:cNvPr>
          <p:cNvSpPr txBox="1"/>
          <p:nvPr/>
        </p:nvSpPr>
        <p:spPr>
          <a:xfrm>
            <a:off x="1049548" y="2180735"/>
            <a:ext cx="3472348" cy="2246769"/>
          </a:xfrm>
          <a:prstGeom prst="rect">
            <a:avLst/>
          </a:prstGeom>
          <a:noFill/>
        </p:spPr>
        <p:txBody>
          <a:bodyPr wrap="square" lIns="91440" tIns="45720" rIns="91440" bIns="45720" anchor="t">
            <a:spAutoFit/>
          </a:bodyPr>
          <a:lstStyle/>
          <a:p>
            <a:r>
              <a:rPr lang="en-US" sz="2000">
                <a:latin typeface="Arial"/>
                <a:cs typeface="Arial"/>
              </a:rPr>
              <a:t>Items need to be clean before you put them in the blue bin. </a:t>
            </a:r>
            <a:r>
              <a:rPr lang="en-GB" sz="2000">
                <a:latin typeface="Arial"/>
                <a:cs typeface="Arial"/>
              </a:rPr>
              <a:t>Please remove food residue from items and check that all parts of the items are recyclable before they go in the blue bin.</a:t>
            </a:r>
            <a:endParaRPr lang="en-US" sz="2400">
              <a:latin typeface="Arial"/>
              <a:cs typeface="Arial"/>
            </a:endParaRPr>
          </a:p>
        </p:txBody>
      </p:sp>
      <p:sp>
        <p:nvSpPr>
          <p:cNvPr id="4" name="TextBox 3">
            <a:extLst>
              <a:ext uri="{FF2B5EF4-FFF2-40B4-BE49-F238E27FC236}">
                <a16:creationId xmlns:a16="http://schemas.microsoft.com/office/drawing/2014/main" id="{FDB19C1D-2C91-6F6D-F636-EB70C0AC773E}"/>
              </a:ext>
            </a:extLst>
          </p:cNvPr>
          <p:cNvSpPr txBox="1"/>
          <p:nvPr/>
        </p:nvSpPr>
        <p:spPr>
          <a:xfrm>
            <a:off x="1049547" y="4860571"/>
            <a:ext cx="3472348" cy="1015663"/>
          </a:xfrm>
          <a:prstGeom prst="rect">
            <a:avLst/>
          </a:prstGeom>
          <a:noFill/>
        </p:spPr>
        <p:txBody>
          <a:bodyPr wrap="square" lIns="91440" tIns="45720" rIns="91440" bIns="45720" anchor="t">
            <a:spAutoFit/>
          </a:bodyPr>
          <a:lstStyle/>
          <a:p>
            <a:r>
              <a:rPr lang="en-US" sz="1800" b="1">
                <a:solidFill>
                  <a:schemeClr val="bg1"/>
                </a:solidFill>
                <a:latin typeface="Arial" panose="020B0604020202020204" pitchFamily="34" charset="0"/>
                <a:cs typeface="Arial" panose="020B0604020202020204" pitchFamily="34" charset="0"/>
              </a:rPr>
              <a:t>Give them a whoosh! </a:t>
            </a:r>
          </a:p>
          <a:p>
            <a:r>
              <a:rPr lang="en-US" sz="1400">
                <a:solidFill>
                  <a:schemeClr val="bg1"/>
                </a:solidFill>
                <a:latin typeface="Arial"/>
                <a:cs typeface="Arial"/>
              </a:rPr>
              <a:t>A quick rinse before adding them to your blue bin is all they need! </a:t>
            </a:r>
            <a:r>
              <a:rPr lang="en-GB" sz="1400">
                <a:solidFill>
                  <a:schemeClr val="bg1"/>
                </a:solidFill>
                <a:latin typeface="Arial"/>
                <a:cs typeface="Arial"/>
              </a:rPr>
              <a:t>We want to avoid using too much water!</a:t>
            </a:r>
            <a:endParaRPr lang="en-US" sz="1400">
              <a:solidFill>
                <a:schemeClr val="bg1"/>
              </a:solidFill>
              <a:latin typeface="Arial"/>
              <a:cs typeface="Arial"/>
            </a:endParaRPr>
          </a:p>
        </p:txBody>
      </p:sp>
    </p:spTree>
    <p:extLst>
      <p:ext uri="{BB962C8B-B14F-4D97-AF65-F5344CB8AC3E}">
        <p14:creationId xmlns:p14="http://schemas.microsoft.com/office/powerpoint/2010/main" val="1254192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dissolve">
                                      <p:cBhvr>
                                        <p:cTn id="7" dur="500"/>
                                        <p:tgtEl>
                                          <p:spTgt spid="15"/>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dissolv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dissolve">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dissolve">
                                      <p:cBhvr>
                                        <p:cTn id="20" dur="500"/>
                                        <p:tgtEl>
                                          <p:spTgt spid="5"/>
                                        </p:tgtEl>
                                      </p:cBhvr>
                                    </p:animEffect>
                                  </p:childTnLst>
                                </p:cTn>
                              </p:par>
                              <p:par>
                                <p:cTn id="21" presetID="9" presetClass="entr" presetSubtype="0" fill="hold" nodeType="with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animEffect transition="in" filter="dissolve">
                                      <p:cBhvr>
                                        <p:cTn id="23" dur="500"/>
                                        <p:tgtEl>
                                          <p:spTgt spid="4">
                                            <p:txEl>
                                              <p:pRg st="0" end="0"/>
                                            </p:txEl>
                                          </p:spTgt>
                                        </p:tgtEl>
                                      </p:cBhvr>
                                    </p:animEffect>
                                  </p:childTnLst>
                                </p:cTn>
                              </p:par>
                              <p:par>
                                <p:cTn id="24" presetID="9" presetClass="entr" presetSubtype="0" fill="hold" nodeType="withEffect">
                                  <p:stCondLst>
                                    <p:cond delay="0"/>
                                  </p:stCondLst>
                                  <p:childTnLst>
                                    <p:set>
                                      <p:cBhvr>
                                        <p:cTn id="25" dur="1" fill="hold">
                                          <p:stCondLst>
                                            <p:cond delay="0"/>
                                          </p:stCondLst>
                                        </p:cTn>
                                        <p:tgtEl>
                                          <p:spTgt spid="4">
                                            <p:txEl>
                                              <p:pRg st="1" end="1"/>
                                            </p:txEl>
                                          </p:spTgt>
                                        </p:tgtEl>
                                        <p:attrNameLst>
                                          <p:attrName>style.visibility</p:attrName>
                                        </p:attrNameLst>
                                      </p:cBhvr>
                                      <p:to>
                                        <p:strVal val="visible"/>
                                      </p:to>
                                    </p:set>
                                    <p:animEffect transition="in" filter="dissolve">
                                      <p:cBhvr>
                                        <p:cTn id="26"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 grpId="0" animBg="1"/>
      <p:bldP spid="3" grpId="0" build="p"/>
      <p:bldP spid="1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FA321D-8EF9-BC3F-DA8E-71AA7878EAA8}"/>
            </a:ext>
          </a:extLst>
        </p:cNvPr>
        <p:cNvGrpSpPr/>
        <p:nvPr/>
      </p:nvGrpSpPr>
      <p:grpSpPr>
        <a:xfrm>
          <a:off x="0" y="0"/>
          <a:ext cx="0" cy="0"/>
          <a:chOff x="0" y="0"/>
          <a:chExt cx="0" cy="0"/>
        </a:xfrm>
      </p:grpSpPr>
      <p:pic>
        <p:nvPicPr>
          <p:cNvPr id="14" name="Picture 13">
            <a:extLst>
              <a:ext uri="{FF2B5EF4-FFF2-40B4-BE49-F238E27FC236}">
                <a16:creationId xmlns:a16="http://schemas.microsoft.com/office/drawing/2014/main" id="{EDDCEA4F-B9F0-8BDE-77FC-D136BE3A41FA}"/>
              </a:ext>
            </a:extLst>
          </p:cNvPr>
          <p:cNvPicPr>
            <a:picLocks noChangeAspect="1"/>
          </p:cNvPicPr>
          <p:nvPr/>
        </p:nvPicPr>
        <p:blipFill>
          <a:blip r:embed="rId2">
            <a:extLst>
              <a:ext uri="{28A0092B-C50C-407E-A947-70E740481C1C}">
                <a14:useLocalDpi xmlns:a14="http://schemas.microsoft.com/office/drawing/2010/main" val="0"/>
              </a:ext>
            </a:extLst>
          </a:blip>
          <a:srcRect l="27705" t="1" r="4320" b="32024"/>
          <a:stretch/>
        </p:blipFill>
        <p:spPr>
          <a:xfrm>
            <a:off x="1" y="0"/>
            <a:ext cx="12192000" cy="6858000"/>
          </a:xfrm>
          <a:prstGeom prst="rect">
            <a:avLst/>
          </a:prstGeom>
        </p:spPr>
      </p:pic>
      <p:sp>
        <p:nvSpPr>
          <p:cNvPr id="15" name="Rounded Rectangle 14">
            <a:extLst>
              <a:ext uri="{FF2B5EF4-FFF2-40B4-BE49-F238E27FC236}">
                <a16:creationId xmlns:a16="http://schemas.microsoft.com/office/drawing/2014/main" id="{47380BC0-E0A7-FEBC-A93B-6CB6095ADE3B}"/>
              </a:ext>
            </a:extLst>
          </p:cNvPr>
          <p:cNvSpPr/>
          <p:nvPr/>
        </p:nvSpPr>
        <p:spPr>
          <a:xfrm>
            <a:off x="639389" y="605960"/>
            <a:ext cx="5483269" cy="5639785"/>
          </a:xfrm>
          <a:prstGeom prst="roundRect">
            <a:avLst>
              <a:gd name="adj" fmla="val 9154"/>
            </a:avLst>
          </a:prstGeom>
          <a:solidFill>
            <a:schemeClr val="bg1"/>
          </a:solidFill>
          <a:ln>
            <a:noFill/>
          </a:ln>
          <a:effectLst>
            <a:outerShdw blurRad="411783" dist="50800" dir="5400000" algn="ctr" rotWithShape="0">
              <a:schemeClr val="tx1">
                <a:lumMod val="75000"/>
                <a:lumOff val="2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E6626"/>
              </a:solidFill>
            </a:endParaRPr>
          </a:p>
        </p:txBody>
      </p:sp>
      <p:sp>
        <p:nvSpPr>
          <p:cNvPr id="3" name="Content Placeholder 2">
            <a:extLst>
              <a:ext uri="{FF2B5EF4-FFF2-40B4-BE49-F238E27FC236}">
                <a16:creationId xmlns:a16="http://schemas.microsoft.com/office/drawing/2014/main" id="{6EB54914-C48D-ED61-1CFC-0E1C2656E9E4}"/>
              </a:ext>
            </a:extLst>
          </p:cNvPr>
          <p:cNvSpPr>
            <a:spLocks noGrp="1"/>
          </p:cNvSpPr>
          <p:nvPr>
            <p:ph idx="1"/>
          </p:nvPr>
        </p:nvSpPr>
        <p:spPr>
          <a:xfrm>
            <a:off x="1049547" y="1018539"/>
            <a:ext cx="4680492" cy="545617"/>
          </a:xfrm>
        </p:spPr>
        <p:txBody>
          <a:bodyPr>
            <a:normAutofit/>
          </a:bodyPr>
          <a:lstStyle/>
          <a:p>
            <a:pPr marL="0" indent="0">
              <a:buNone/>
            </a:pPr>
            <a:r>
              <a:rPr lang="en-GB" sz="3200" b="1">
                <a:solidFill>
                  <a:srgbClr val="7DB552"/>
                </a:solidFill>
                <a:latin typeface="Arial Rounded MT Bold" panose="020F0704030504030204" pitchFamily="34" charset="77"/>
              </a:rPr>
              <a:t>Remember the 3 Rs…</a:t>
            </a:r>
          </a:p>
          <a:p>
            <a:pPr marL="0" indent="0">
              <a:buNone/>
            </a:pPr>
            <a:endParaRPr lang="en-GB" sz="3200" b="1"/>
          </a:p>
          <a:p>
            <a:pPr marL="0" indent="0">
              <a:buNone/>
            </a:pPr>
            <a:endParaRPr lang="en-GB" sz="3200" b="1"/>
          </a:p>
        </p:txBody>
      </p:sp>
      <p:pic>
        <p:nvPicPr>
          <p:cNvPr id="5" name="Picture 4">
            <a:extLst>
              <a:ext uri="{FF2B5EF4-FFF2-40B4-BE49-F238E27FC236}">
                <a16:creationId xmlns:a16="http://schemas.microsoft.com/office/drawing/2014/main" id="{93D5F0D3-B6C1-006C-3838-A2B5FDEA967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755224" y="1070767"/>
            <a:ext cx="4637018" cy="4637018"/>
          </a:xfrm>
          <a:prstGeom prst="rect">
            <a:avLst/>
          </a:prstGeom>
          <a:effectLst>
            <a:outerShdw blurRad="548734" dist="50800" dir="5400000" algn="ctr" rotWithShape="0">
              <a:srgbClr val="000000">
                <a:alpha val="32446"/>
              </a:srgbClr>
            </a:outerShdw>
          </a:effectLst>
        </p:spPr>
      </p:pic>
      <p:sp>
        <p:nvSpPr>
          <p:cNvPr id="7" name="TextBox 6">
            <a:extLst>
              <a:ext uri="{FF2B5EF4-FFF2-40B4-BE49-F238E27FC236}">
                <a16:creationId xmlns:a16="http://schemas.microsoft.com/office/drawing/2014/main" id="{AB9C1FD4-7731-3AAD-D50C-7295426C5BB8}"/>
              </a:ext>
            </a:extLst>
          </p:cNvPr>
          <p:cNvSpPr txBox="1"/>
          <p:nvPr/>
        </p:nvSpPr>
        <p:spPr>
          <a:xfrm>
            <a:off x="1049548" y="4578875"/>
            <a:ext cx="4680492" cy="1240211"/>
          </a:xfrm>
          <a:prstGeom prst="rect">
            <a:avLst/>
          </a:prstGeom>
          <a:noFill/>
        </p:spPr>
        <p:txBody>
          <a:bodyPr wrap="square">
            <a:spAutoFit/>
          </a:bodyPr>
          <a:lstStyle/>
          <a:p>
            <a:pPr marL="0" indent="0">
              <a:lnSpc>
                <a:spcPct val="120000"/>
              </a:lnSpc>
              <a:buNone/>
            </a:pPr>
            <a:r>
              <a:rPr lang="en-US" sz="2400" b="1">
                <a:solidFill>
                  <a:srgbClr val="7DB552"/>
                </a:solidFill>
                <a:latin typeface="Arial" panose="020B0604020202020204" pitchFamily="34" charset="0"/>
                <a:cs typeface="Arial" panose="020B0604020202020204" pitchFamily="34" charset="0"/>
              </a:rPr>
              <a:t>Recycle</a:t>
            </a:r>
            <a:r>
              <a:rPr lang="en-US" sz="2400">
                <a:solidFill>
                  <a:srgbClr val="7DB552"/>
                </a:solidFill>
                <a:latin typeface="Arial Rounded MT Bold" panose="020F0704030504030204" pitchFamily="34" charset="77"/>
                <a:cs typeface="Arial" panose="020B0604020202020204" pitchFamily="34" charset="0"/>
              </a:rPr>
              <a:t> </a:t>
            </a:r>
          </a:p>
          <a:p>
            <a:pPr marL="0" indent="0">
              <a:lnSpc>
                <a:spcPct val="120000"/>
              </a:lnSpc>
              <a:buNone/>
            </a:pPr>
            <a:r>
              <a:rPr lang="en-US" sz="2000">
                <a:latin typeface="Arial" panose="020B0604020202020204" pitchFamily="34" charset="0"/>
                <a:cs typeface="Arial" panose="020B0604020202020204" pitchFamily="34" charset="0"/>
              </a:rPr>
              <a:t>Making things into new things. For example, recycling paper and plastic.</a:t>
            </a:r>
          </a:p>
        </p:txBody>
      </p:sp>
      <p:sp>
        <p:nvSpPr>
          <p:cNvPr id="9" name="TextBox 8">
            <a:extLst>
              <a:ext uri="{FF2B5EF4-FFF2-40B4-BE49-F238E27FC236}">
                <a16:creationId xmlns:a16="http://schemas.microsoft.com/office/drawing/2014/main" id="{53C2918D-1BF6-DAA7-09EC-399D8D2AB85B}"/>
              </a:ext>
            </a:extLst>
          </p:cNvPr>
          <p:cNvSpPr txBox="1"/>
          <p:nvPr/>
        </p:nvSpPr>
        <p:spPr>
          <a:xfrm>
            <a:off x="1049547" y="3127661"/>
            <a:ext cx="4914688" cy="1240211"/>
          </a:xfrm>
          <a:prstGeom prst="rect">
            <a:avLst/>
          </a:prstGeom>
          <a:noFill/>
        </p:spPr>
        <p:txBody>
          <a:bodyPr wrap="square">
            <a:spAutoFit/>
          </a:bodyPr>
          <a:lstStyle/>
          <a:p>
            <a:pPr marL="0" indent="0">
              <a:lnSpc>
                <a:spcPct val="120000"/>
              </a:lnSpc>
              <a:buNone/>
            </a:pPr>
            <a:r>
              <a:rPr lang="en-US" sz="2400" b="1">
                <a:solidFill>
                  <a:srgbClr val="7DB552"/>
                </a:solidFill>
                <a:latin typeface="Arial" panose="020B0604020202020204" pitchFamily="34" charset="0"/>
                <a:cs typeface="Arial" panose="020B0604020202020204" pitchFamily="34" charset="0"/>
              </a:rPr>
              <a:t>Reuse</a:t>
            </a:r>
          </a:p>
          <a:p>
            <a:pPr marL="0" indent="0">
              <a:lnSpc>
                <a:spcPct val="120000"/>
              </a:lnSpc>
              <a:buNone/>
            </a:pPr>
            <a:r>
              <a:rPr lang="en-US" sz="2000">
                <a:latin typeface="Arial" panose="020B0604020202020204" pitchFamily="34" charset="0"/>
                <a:cs typeface="Arial" panose="020B0604020202020204" pitchFamily="34" charset="0"/>
              </a:rPr>
              <a:t>Using things again. For example, turning an old box into a toy or craft project.</a:t>
            </a:r>
          </a:p>
        </p:txBody>
      </p:sp>
      <p:sp>
        <p:nvSpPr>
          <p:cNvPr id="11" name="TextBox 10">
            <a:extLst>
              <a:ext uri="{FF2B5EF4-FFF2-40B4-BE49-F238E27FC236}">
                <a16:creationId xmlns:a16="http://schemas.microsoft.com/office/drawing/2014/main" id="{2334FAAF-C066-64FE-2C57-4A95879C5E76}"/>
              </a:ext>
            </a:extLst>
          </p:cNvPr>
          <p:cNvSpPr txBox="1"/>
          <p:nvPr/>
        </p:nvSpPr>
        <p:spPr>
          <a:xfrm>
            <a:off x="1049547" y="1660855"/>
            <a:ext cx="4905918" cy="1240211"/>
          </a:xfrm>
          <a:prstGeom prst="rect">
            <a:avLst/>
          </a:prstGeom>
          <a:noFill/>
        </p:spPr>
        <p:txBody>
          <a:bodyPr wrap="square">
            <a:spAutoFit/>
          </a:bodyPr>
          <a:lstStyle/>
          <a:p>
            <a:pPr marL="0" indent="0">
              <a:lnSpc>
                <a:spcPct val="120000"/>
              </a:lnSpc>
              <a:buNone/>
            </a:pPr>
            <a:r>
              <a:rPr lang="en-US" sz="2400" b="1">
                <a:solidFill>
                  <a:srgbClr val="7DB552"/>
                </a:solidFill>
                <a:latin typeface="Arial" panose="020B0604020202020204" pitchFamily="34" charset="0"/>
                <a:cs typeface="Arial" panose="020B0604020202020204" pitchFamily="34" charset="0"/>
              </a:rPr>
              <a:t>Reduce </a:t>
            </a:r>
          </a:p>
          <a:p>
            <a:pPr marL="0" indent="0">
              <a:lnSpc>
                <a:spcPct val="120000"/>
              </a:lnSpc>
              <a:buNone/>
            </a:pPr>
            <a:r>
              <a:rPr lang="en-US" sz="2000">
                <a:latin typeface="Arial" panose="020B0604020202020204" pitchFamily="34" charset="0"/>
                <a:cs typeface="Arial" panose="020B0604020202020204" pitchFamily="34" charset="0"/>
              </a:rPr>
              <a:t>Use less. For example, using a reusable water bottle instead of a plastic one.</a:t>
            </a:r>
          </a:p>
        </p:txBody>
      </p:sp>
    </p:spTree>
    <p:extLst>
      <p:ext uri="{BB962C8B-B14F-4D97-AF65-F5344CB8AC3E}">
        <p14:creationId xmlns:p14="http://schemas.microsoft.com/office/powerpoint/2010/main" val="1339275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dissolv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ssolv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8" presetClass="emph" presetSubtype="0" fill="hold" nodeType="withEffect">
                                  <p:stCondLst>
                                    <p:cond delay="0"/>
                                  </p:stCondLst>
                                  <p:childTnLst>
                                    <p:animRot by="21600000">
                                      <p:cBhvr>
                                        <p:cTn id="18" dur="2000" fill="hold"/>
                                        <p:tgtEl>
                                          <p:spTgt spid="5"/>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dissolve">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dissolve">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dissolve">
                                      <p:cBhvr>
                                        <p:cTn id="3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9" grpId="0"/>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752FBED-8BD9-F1D3-DFFD-1AFB9595CFC6}"/>
              </a:ext>
            </a:extLst>
          </p:cNvPr>
          <p:cNvPicPr>
            <a:picLocks noChangeAspect="1"/>
          </p:cNvPicPr>
          <p:nvPr/>
        </p:nvPicPr>
        <p:blipFill>
          <a:blip r:embed="rId3">
            <a:extLst>
              <a:ext uri="{28A0092B-C50C-407E-A947-70E740481C1C}">
                <a14:useLocalDpi xmlns:a14="http://schemas.microsoft.com/office/drawing/2010/main" val="0"/>
              </a:ext>
            </a:extLst>
          </a:blip>
          <a:srcRect l="3778" b="3778"/>
          <a:stretch/>
        </p:blipFill>
        <p:spPr>
          <a:xfrm>
            <a:off x="0" y="33250"/>
            <a:ext cx="12192001" cy="6858000"/>
          </a:xfrm>
          <a:prstGeom prst="rect">
            <a:avLst/>
          </a:prstGeom>
        </p:spPr>
      </p:pic>
      <p:sp>
        <p:nvSpPr>
          <p:cNvPr id="13" name="Rounded Rectangle 12">
            <a:extLst>
              <a:ext uri="{FF2B5EF4-FFF2-40B4-BE49-F238E27FC236}">
                <a16:creationId xmlns:a16="http://schemas.microsoft.com/office/drawing/2014/main" id="{1422C5DA-E27E-3AFD-EE09-F06C5729A70E}"/>
              </a:ext>
            </a:extLst>
          </p:cNvPr>
          <p:cNvSpPr/>
          <p:nvPr/>
        </p:nvSpPr>
        <p:spPr>
          <a:xfrm>
            <a:off x="612731" y="642014"/>
            <a:ext cx="5387236" cy="5573974"/>
          </a:xfrm>
          <a:prstGeom prst="roundRect">
            <a:avLst>
              <a:gd name="adj" fmla="val 9154"/>
            </a:avLst>
          </a:prstGeom>
          <a:solidFill>
            <a:schemeClr val="bg1"/>
          </a:solidFill>
          <a:ln>
            <a:noFill/>
          </a:ln>
          <a:effectLst>
            <a:outerShdw blurRad="411783" dist="50800" dir="5400000" algn="ctr" rotWithShape="0">
              <a:schemeClr val="tx1">
                <a:lumMod val="75000"/>
                <a:lumOff val="2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E6626"/>
              </a:solidFill>
            </a:endParaRPr>
          </a:p>
        </p:txBody>
      </p:sp>
      <p:sp>
        <p:nvSpPr>
          <p:cNvPr id="2" name="Title 1">
            <a:extLst>
              <a:ext uri="{FF2B5EF4-FFF2-40B4-BE49-F238E27FC236}">
                <a16:creationId xmlns:a16="http://schemas.microsoft.com/office/drawing/2014/main" id="{14FA447E-CA25-7B07-7F7E-167C62A2CFF0}"/>
              </a:ext>
            </a:extLst>
          </p:cNvPr>
          <p:cNvSpPr>
            <a:spLocks noGrp="1"/>
          </p:cNvSpPr>
          <p:nvPr>
            <p:ph type="title"/>
          </p:nvPr>
        </p:nvSpPr>
        <p:spPr>
          <a:xfrm>
            <a:off x="999884" y="1009419"/>
            <a:ext cx="10515600" cy="1325563"/>
          </a:xfrm>
        </p:spPr>
        <p:txBody>
          <a:bodyPr/>
          <a:lstStyle/>
          <a:p>
            <a:r>
              <a:rPr lang="en-GB" b="1">
                <a:solidFill>
                  <a:srgbClr val="7DB552"/>
                </a:solidFill>
                <a:latin typeface="Arial Rounded MT Bold"/>
              </a:rPr>
              <a:t>An introduction </a:t>
            </a:r>
            <a:br>
              <a:rPr lang="en-GB" b="1">
                <a:latin typeface="Arial Rounded MT Bold" panose="020F0704030504030204" pitchFamily="34" charset="77"/>
              </a:rPr>
            </a:br>
            <a:r>
              <a:rPr lang="en-GB" b="1">
                <a:solidFill>
                  <a:srgbClr val="7DB552"/>
                </a:solidFill>
                <a:latin typeface="Arial Rounded MT Bold"/>
              </a:rPr>
              <a:t>to waste</a:t>
            </a:r>
            <a:endParaRPr lang="en-GB" b="1">
              <a:solidFill>
                <a:srgbClr val="7DB552"/>
              </a:solidFill>
              <a:latin typeface="Arial Rounded MT Bold" panose="020F0704030504030204" pitchFamily="34" charset="77"/>
            </a:endParaRPr>
          </a:p>
        </p:txBody>
      </p:sp>
      <p:sp>
        <p:nvSpPr>
          <p:cNvPr id="3" name="Content Placeholder 2">
            <a:extLst>
              <a:ext uri="{FF2B5EF4-FFF2-40B4-BE49-F238E27FC236}">
                <a16:creationId xmlns:a16="http://schemas.microsoft.com/office/drawing/2014/main" id="{5981B8A5-C187-85B3-C7C3-33724C97959F}"/>
              </a:ext>
            </a:extLst>
          </p:cNvPr>
          <p:cNvSpPr>
            <a:spLocks noGrp="1"/>
          </p:cNvSpPr>
          <p:nvPr>
            <p:ph idx="1"/>
          </p:nvPr>
        </p:nvSpPr>
        <p:spPr>
          <a:xfrm>
            <a:off x="999884" y="2702387"/>
            <a:ext cx="4774616" cy="1105115"/>
          </a:xfrm>
        </p:spPr>
        <p:txBody>
          <a:bodyPr/>
          <a:lstStyle/>
          <a:p>
            <a:pPr marL="0" indent="0">
              <a:lnSpc>
                <a:spcPct val="100000"/>
              </a:lnSpc>
              <a:buNone/>
            </a:pPr>
            <a:r>
              <a:rPr lang="en-US" b="1">
                <a:solidFill>
                  <a:schemeClr val="tx1">
                    <a:lumMod val="95000"/>
                    <a:lumOff val="5000"/>
                  </a:schemeClr>
                </a:solidFill>
                <a:latin typeface="Arial" panose="020B0604020202020204" pitchFamily="34" charset="0"/>
                <a:cs typeface="Arial" panose="020B0604020202020204" pitchFamily="34" charset="0"/>
              </a:rPr>
              <a:t>What happens when we </a:t>
            </a:r>
            <a:br>
              <a:rPr lang="en-US" b="1">
                <a:solidFill>
                  <a:schemeClr val="tx1">
                    <a:lumMod val="95000"/>
                    <a:lumOff val="5000"/>
                  </a:schemeClr>
                </a:solidFill>
                <a:latin typeface="Arial" panose="020B0604020202020204" pitchFamily="34" charset="0"/>
                <a:cs typeface="Arial" panose="020B0604020202020204" pitchFamily="34" charset="0"/>
              </a:rPr>
            </a:br>
            <a:r>
              <a:rPr lang="en-US" b="1">
                <a:solidFill>
                  <a:schemeClr val="tx1">
                    <a:lumMod val="95000"/>
                    <a:lumOff val="5000"/>
                  </a:schemeClr>
                </a:solidFill>
                <a:latin typeface="Arial" panose="020B0604020202020204" pitchFamily="34" charset="0"/>
                <a:cs typeface="Arial" panose="020B0604020202020204" pitchFamily="34" charset="0"/>
              </a:rPr>
              <a:t>throw something away? </a:t>
            </a:r>
          </a:p>
          <a:p>
            <a:pPr marL="0" indent="0">
              <a:lnSpc>
                <a:spcPct val="100000"/>
              </a:lnSpc>
              <a:buNone/>
            </a:pPr>
            <a:endParaRPr lang="en-US" b="1">
              <a:solidFill>
                <a:schemeClr val="tx1">
                  <a:lumMod val="95000"/>
                  <a:lumOff val="5000"/>
                </a:schemeClr>
              </a:solidFill>
              <a:latin typeface="Arial" panose="020B0604020202020204" pitchFamily="34" charset="0"/>
              <a:cs typeface="Arial" panose="020B0604020202020204" pitchFamily="34" charset="0"/>
            </a:endParaRPr>
          </a:p>
          <a:p>
            <a:pPr marL="457200" lvl="1" indent="0">
              <a:lnSpc>
                <a:spcPct val="100000"/>
              </a:lnSpc>
              <a:buNone/>
            </a:pPr>
            <a:endParaRPr lang="en-US" b="1">
              <a:solidFill>
                <a:schemeClr val="tx1">
                  <a:lumMod val="95000"/>
                  <a:lumOff val="5000"/>
                </a:schemeClr>
              </a:solidFill>
              <a:latin typeface="Arial" panose="020B0604020202020204" pitchFamily="34" charset="0"/>
              <a:cs typeface="Arial" panose="020B0604020202020204" pitchFamily="34" charset="0"/>
            </a:endParaRPr>
          </a:p>
          <a:p>
            <a:pPr marL="457200" lvl="1" indent="0">
              <a:lnSpc>
                <a:spcPct val="100000"/>
              </a:lnSpc>
              <a:buNone/>
            </a:pPr>
            <a:endParaRPr lang="en-US" b="1">
              <a:solidFill>
                <a:schemeClr val="tx1">
                  <a:lumMod val="95000"/>
                  <a:lumOff val="5000"/>
                </a:schemeClr>
              </a:solidFill>
              <a:latin typeface="Arial" panose="020B0604020202020204" pitchFamily="34" charset="0"/>
              <a:cs typeface="Arial" panose="020B0604020202020204" pitchFamily="34" charset="0"/>
            </a:endParaRPr>
          </a:p>
        </p:txBody>
      </p:sp>
      <p:pic>
        <p:nvPicPr>
          <p:cNvPr id="5" name="Picture 4" descr="A cartoon of a trash can&#10;&#10;Description automatically generated">
            <a:extLst>
              <a:ext uri="{FF2B5EF4-FFF2-40B4-BE49-F238E27FC236}">
                <a16:creationId xmlns:a16="http://schemas.microsoft.com/office/drawing/2014/main" id="{63ED6597-5992-18E3-7D1D-6E624F59285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63740" y="931556"/>
            <a:ext cx="3753854" cy="5024569"/>
          </a:xfrm>
          <a:prstGeom prst="rect">
            <a:avLst/>
          </a:prstGeom>
          <a:effectLst>
            <a:outerShdw blurRad="127000" dist="50800" dir="5400000" algn="ctr" rotWithShape="0">
              <a:srgbClr val="000000"/>
            </a:outerShdw>
          </a:effectLst>
        </p:spPr>
      </p:pic>
      <p:sp>
        <p:nvSpPr>
          <p:cNvPr id="8" name="Rounded Rectangle 7">
            <a:extLst>
              <a:ext uri="{FF2B5EF4-FFF2-40B4-BE49-F238E27FC236}">
                <a16:creationId xmlns:a16="http://schemas.microsoft.com/office/drawing/2014/main" id="{C577C26D-F722-D2B3-E1FA-F1A436AF0073}"/>
              </a:ext>
            </a:extLst>
          </p:cNvPr>
          <p:cNvSpPr/>
          <p:nvPr/>
        </p:nvSpPr>
        <p:spPr>
          <a:xfrm>
            <a:off x="999881" y="5201587"/>
            <a:ext cx="4636421" cy="646995"/>
          </a:xfrm>
          <a:prstGeom prst="roundRect">
            <a:avLst>
              <a:gd name="adj" fmla="val 37519"/>
            </a:avLst>
          </a:prstGeom>
          <a:solidFill>
            <a:srgbClr val="7DB55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3FC86904-DF51-3D5E-076C-2CC44A903694}"/>
              </a:ext>
            </a:extLst>
          </p:cNvPr>
          <p:cNvSpPr txBox="1"/>
          <p:nvPr/>
        </p:nvSpPr>
        <p:spPr>
          <a:xfrm>
            <a:off x="1803171" y="5308985"/>
            <a:ext cx="3923071" cy="430887"/>
          </a:xfrm>
          <a:prstGeom prst="rect">
            <a:avLst/>
          </a:prstGeom>
          <a:noFill/>
        </p:spPr>
        <p:txBody>
          <a:bodyPr wrap="square" rtlCol="0">
            <a:spAutoFit/>
          </a:bodyPr>
          <a:lstStyle/>
          <a:p>
            <a:r>
              <a:rPr lang="en-GB" sz="2200">
                <a:solidFill>
                  <a:schemeClr val="bg1"/>
                </a:solidFill>
                <a:latin typeface="Arial" panose="020B0604020202020204" pitchFamily="34" charset="0"/>
                <a:cs typeface="Arial" panose="020B0604020202020204" pitchFamily="34" charset="0"/>
              </a:rPr>
              <a:t>Click for discussion…</a:t>
            </a:r>
          </a:p>
        </p:txBody>
      </p:sp>
      <p:sp>
        <p:nvSpPr>
          <p:cNvPr id="10" name="TextBox 9">
            <a:extLst>
              <a:ext uri="{FF2B5EF4-FFF2-40B4-BE49-F238E27FC236}">
                <a16:creationId xmlns:a16="http://schemas.microsoft.com/office/drawing/2014/main" id="{76715ED9-D5BC-1EAB-92DD-A9306509B2EF}"/>
              </a:ext>
            </a:extLst>
          </p:cNvPr>
          <p:cNvSpPr txBox="1"/>
          <p:nvPr/>
        </p:nvSpPr>
        <p:spPr>
          <a:xfrm rot="20596006">
            <a:off x="6586531" y="601803"/>
            <a:ext cx="2001032" cy="1323439"/>
          </a:xfrm>
          <a:prstGeom prst="rect">
            <a:avLst/>
          </a:prstGeom>
          <a:noFill/>
          <a:effectLst>
            <a:outerShdw blurRad="127000" dist="11606" dir="5400000" algn="ctr" rotWithShape="0">
              <a:schemeClr val="tx1">
                <a:alpha val="29402"/>
              </a:schemeClr>
            </a:outerShdw>
          </a:effectLst>
        </p:spPr>
        <p:txBody>
          <a:bodyPr wrap="square">
            <a:spAutoFit/>
          </a:bodyPr>
          <a:lstStyle/>
          <a:p>
            <a:r>
              <a:rPr lang="en-US" sz="8000">
                <a:solidFill>
                  <a:schemeClr val="bg1"/>
                </a:solidFill>
                <a:latin typeface="Arial Rounded MT Bold" panose="020F0704030504030204" pitchFamily="34" charset="77"/>
              </a:rPr>
              <a:t>?</a:t>
            </a:r>
            <a:endParaRPr lang="en-US" sz="8000"/>
          </a:p>
        </p:txBody>
      </p:sp>
      <p:sp>
        <p:nvSpPr>
          <p:cNvPr id="11" name="TextBox 10">
            <a:extLst>
              <a:ext uri="{FF2B5EF4-FFF2-40B4-BE49-F238E27FC236}">
                <a16:creationId xmlns:a16="http://schemas.microsoft.com/office/drawing/2014/main" id="{948D8BE8-C865-E0D1-A67D-E71F4B8DAF09}"/>
              </a:ext>
            </a:extLst>
          </p:cNvPr>
          <p:cNvSpPr txBox="1"/>
          <p:nvPr/>
        </p:nvSpPr>
        <p:spPr>
          <a:xfrm rot="640175">
            <a:off x="11013960" y="269837"/>
            <a:ext cx="2001032" cy="1323439"/>
          </a:xfrm>
          <a:prstGeom prst="rect">
            <a:avLst/>
          </a:prstGeom>
          <a:noFill/>
          <a:effectLst>
            <a:outerShdw blurRad="127000" dist="11606" dir="5400000" algn="ctr" rotWithShape="0">
              <a:schemeClr val="tx1">
                <a:alpha val="29402"/>
              </a:schemeClr>
            </a:outerShdw>
          </a:effectLst>
        </p:spPr>
        <p:txBody>
          <a:bodyPr wrap="square">
            <a:spAutoFit/>
          </a:bodyPr>
          <a:lstStyle/>
          <a:p>
            <a:r>
              <a:rPr lang="en-US" sz="8000">
                <a:solidFill>
                  <a:schemeClr val="bg1"/>
                </a:solidFill>
                <a:latin typeface="Arial Rounded MT Bold" panose="020F0704030504030204" pitchFamily="34" charset="77"/>
              </a:rPr>
              <a:t>?</a:t>
            </a:r>
            <a:endParaRPr lang="en-US" sz="8000"/>
          </a:p>
        </p:txBody>
      </p:sp>
      <p:sp>
        <p:nvSpPr>
          <p:cNvPr id="14" name="TextBox 13">
            <a:extLst>
              <a:ext uri="{FF2B5EF4-FFF2-40B4-BE49-F238E27FC236}">
                <a16:creationId xmlns:a16="http://schemas.microsoft.com/office/drawing/2014/main" id="{BA19BC59-B050-E34B-823B-6922D404D843}"/>
              </a:ext>
            </a:extLst>
          </p:cNvPr>
          <p:cNvSpPr txBox="1"/>
          <p:nvPr/>
        </p:nvSpPr>
        <p:spPr>
          <a:xfrm rot="640175">
            <a:off x="6629468" y="3254528"/>
            <a:ext cx="2001032" cy="1323439"/>
          </a:xfrm>
          <a:prstGeom prst="rect">
            <a:avLst/>
          </a:prstGeom>
          <a:noFill/>
          <a:effectLst>
            <a:outerShdw blurRad="127000" dist="11606" dir="5400000" algn="ctr" rotWithShape="0">
              <a:schemeClr val="tx1">
                <a:alpha val="29402"/>
              </a:schemeClr>
            </a:outerShdw>
          </a:effectLst>
        </p:spPr>
        <p:txBody>
          <a:bodyPr wrap="square">
            <a:spAutoFit/>
          </a:bodyPr>
          <a:lstStyle/>
          <a:p>
            <a:r>
              <a:rPr lang="en-US" sz="8000">
                <a:solidFill>
                  <a:schemeClr val="bg1"/>
                </a:solidFill>
                <a:latin typeface="Arial Rounded MT Bold" panose="020F0704030504030204" pitchFamily="34" charset="77"/>
              </a:rPr>
              <a:t>?</a:t>
            </a:r>
            <a:endParaRPr lang="en-US" sz="8000"/>
          </a:p>
        </p:txBody>
      </p:sp>
      <p:sp>
        <p:nvSpPr>
          <p:cNvPr id="15" name="TextBox 14">
            <a:extLst>
              <a:ext uri="{FF2B5EF4-FFF2-40B4-BE49-F238E27FC236}">
                <a16:creationId xmlns:a16="http://schemas.microsoft.com/office/drawing/2014/main" id="{A43BBA4E-1414-F3EC-F3AB-991732D5FA04}"/>
              </a:ext>
            </a:extLst>
          </p:cNvPr>
          <p:cNvSpPr txBox="1"/>
          <p:nvPr/>
        </p:nvSpPr>
        <p:spPr>
          <a:xfrm rot="20596006">
            <a:off x="11042440" y="3460529"/>
            <a:ext cx="2001032" cy="1323439"/>
          </a:xfrm>
          <a:prstGeom prst="rect">
            <a:avLst/>
          </a:prstGeom>
          <a:noFill/>
          <a:effectLst>
            <a:outerShdw blurRad="127000" dist="11606" dir="5400000" algn="ctr" rotWithShape="0">
              <a:schemeClr val="tx1">
                <a:alpha val="29402"/>
              </a:schemeClr>
            </a:outerShdw>
          </a:effectLst>
        </p:spPr>
        <p:txBody>
          <a:bodyPr wrap="square">
            <a:spAutoFit/>
          </a:bodyPr>
          <a:lstStyle/>
          <a:p>
            <a:r>
              <a:rPr lang="en-US" sz="8000">
                <a:solidFill>
                  <a:schemeClr val="bg1"/>
                </a:solidFill>
                <a:latin typeface="Arial Rounded MT Bold" panose="020F0704030504030204" pitchFamily="34" charset="77"/>
              </a:rPr>
              <a:t>?</a:t>
            </a:r>
            <a:endParaRPr lang="en-US" sz="8000"/>
          </a:p>
        </p:txBody>
      </p:sp>
      <p:sp>
        <p:nvSpPr>
          <p:cNvPr id="17" name="TextBox 16">
            <a:extLst>
              <a:ext uri="{FF2B5EF4-FFF2-40B4-BE49-F238E27FC236}">
                <a16:creationId xmlns:a16="http://schemas.microsoft.com/office/drawing/2014/main" id="{7C71D163-6007-8203-7252-182A4221B3B8}"/>
              </a:ext>
            </a:extLst>
          </p:cNvPr>
          <p:cNvSpPr txBox="1"/>
          <p:nvPr/>
        </p:nvSpPr>
        <p:spPr>
          <a:xfrm>
            <a:off x="983881" y="3716914"/>
            <a:ext cx="6603166" cy="1323439"/>
          </a:xfrm>
          <a:prstGeom prst="rect">
            <a:avLst/>
          </a:prstGeom>
          <a:noFill/>
        </p:spPr>
        <p:txBody>
          <a:bodyPr wrap="square">
            <a:spAutoFit/>
          </a:bodyPr>
          <a:lstStyle/>
          <a:p>
            <a:pPr lvl="1">
              <a:lnSpc>
                <a:spcPct val="100000"/>
              </a:lnSpc>
            </a:pPr>
            <a:r>
              <a:rPr lang="en-US" sz="2000">
                <a:solidFill>
                  <a:schemeClr val="tx1">
                    <a:lumMod val="95000"/>
                    <a:lumOff val="5000"/>
                  </a:schemeClr>
                </a:solidFill>
                <a:latin typeface="Arial" panose="020B0604020202020204" pitchFamily="34" charset="0"/>
                <a:cs typeface="Arial" panose="020B0604020202020204" pitchFamily="34" charset="0"/>
              </a:rPr>
              <a:t>• Where does it go? </a:t>
            </a:r>
          </a:p>
          <a:p>
            <a:pPr lvl="1">
              <a:lnSpc>
                <a:spcPct val="100000"/>
              </a:lnSpc>
            </a:pPr>
            <a:r>
              <a:rPr lang="en-US" sz="2000">
                <a:solidFill>
                  <a:schemeClr val="tx1">
                    <a:lumMod val="95000"/>
                    <a:lumOff val="5000"/>
                  </a:schemeClr>
                </a:solidFill>
                <a:latin typeface="Arial" panose="020B0604020202020204" pitchFamily="34" charset="0"/>
                <a:cs typeface="Arial" panose="020B0604020202020204" pitchFamily="34" charset="0"/>
              </a:rPr>
              <a:t>• Does it just disappear?</a:t>
            </a:r>
          </a:p>
          <a:p>
            <a:pPr lvl="1">
              <a:lnSpc>
                <a:spcPct val="100000"/>
              </a:lnSpc>
            </a:pPr>
            <a:r>
              <a:rPr lang="en-US" sz="2000">
                <a:solidFill>
                  <a:schemeClr val="tx1">
                    <a:lumMod val="95000"/>
                    <a:lumOff val="5000"/>
                  </a:schemeClr>
                </a:solidFill>
                <a:latin typeface="Arial" panose="020B0604020202020204" pitchFamily="34" charset="0"/>
                <a:cs typeface="Arial" panose="020B0604020202020204" pitchFamily="34" charset="0"/>
              </a:rPr>
              <a:t>• Is there a process and </a:t>
            </a:r>
          </a:p>
          <a:p>
            <a:pPr lvl="1">
              <a:lnSpc>
                <a:spcPct val="100000"/>
              </a:lnSpc>
            </a:pPr>
            <a:r>
              <a:rPr lang="en-US" sz="2000">
                <a:solidFill>
                  <a:schemeClr val="tx1">
                    <a:lumMod val="95000"/>
                    <a:lumOff val="5000"/>
                  </a:schemeClr>
                </a:solidFill>
                <a:latin typeface="Arial" panose="020B0604020202020204" pitchFamily="34" charset="0"/>
                <a:cs typeface="Arial" panose="020B0604020202020204" pitchFamily="34" charset="0"/>
              </a:rPr>
              <a:t>  how does it affect the environment? </a:t>
            </a:r>
          </a:p>
        </p:txBody>
      </p:sp>
    </p:spTree>
    <p:extLst>
      <p:ext uri="{BB962C8B-B14F-4D97-AF65-F5344CB8AC3E}">
        <p14:creationId xmlns:p14="http://schemas.microsoft.com/office/powerpoint/2010/main" val="3019810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500"/>
                                        <p:tgtEl>
                                          <p:spTgt spid="13"/>
                                        </p:tgtEl>
                                      </p:cBhvr>
                                    </p:animEffect>
                                  </p:childTnLst>
                                </p:cTn>
                              </p:par>
                              <p:par>
                                <p:cTn id="8" presetID="32" presetClass="emph" presetSubtype="0" fill="hold" nodeType="withEffect">
                                  <p:stCondLst>
                                    <p:cond delay="0"/>
                                  </p:stCondLst>
                                  <p:childTnLst>
                                    <p:animRot by="120000">
                                      <p:cBhvr>
                                        <p:cTn id="9" dur="100" fill="hold">
                                          <p:stCondLst>
                                            <p:cond delay="0"/>
                                          </p:stCondLst>
                                        </p:cTn>
                                        <p:tgtEl>
                                          <p:spTgt spid="5"/>
                                        </p:tgtEl>
                                        <p:attrNameLst>
                                          <p:attrName>r</p:attrName>
                                        </p:attrNameLst>
                                      </p:cBhvr>
                                    </p:animRot>
                                    <p:animRot by="-240000">
                                      <p:cBhvr>
                                        <p:cTn id="10" dur="200" fill="hold">
                                          <p:stCondLst>
                                            <p:cond delay="200"/>
                                          </p:stCondLst>
                                        </p:cTn>
                                        <p:tgtEl>
                                          <p:spTgt spid="5"/>
                                        </p:tgtEl>
                                        <p:attrNameLst>
                                          <p:attrName>r</p:attrName>
                                        </p:attrNameLst>
                                      </p:cBhvr>
                                    </p:animRot>
                                    <p:animRot by="240000">
                                      <p:cBhvr>
                                        <p:cTn id="11" dur="200" fill="hold">
                                          <p:stCondLst>
                                            <p:cond delay="400"/>
                                          </p:stCondLst>
                                        </p:cTn>
                                        <p:tgtEl>
                                          <p:spTgt spid="5"/>
                                        </p:tgtEl>
                                        <p:attrNameLst>
                                          <p:attrName>r</p:attrName>
                                        </p:attrNameLst>
                                      </p:cBhvr>
                                    </p:animRot>
                                    <p:animRot by="-240000">
                                      <p:cBhvr>
                                        <p:cTn id="12" dur="200" fill="hold">
                                          <p:stCondLst>
                                            <p:cond delay="600"/>
                                          </p:stCondLst>
                                        </p:cTn>
                                        <p:tgtEl>
                                          <p:spTgt spid="5"/>
                                        </p:tgtEl>
                                        <p:attrNameLst>
                                          <p:attrName>r</p:attrName>
                                        </p:attrNameLst>
                                      </p:cBhvr>
                                    </p:animRot>
                                    <p:animRot by="120000">
                                      <p:cBhvr>
                                        <p:cTn id="13" dur="200" fill="hold">
                                          <p:stCondLst>
                                            <p:cond delay="800"/>
                                          </p:stCondLst>
                                        </p:cTn>
                                        <p:tgtEl>
                                          <p:spTgt spid="5"/>
                                        </p:tgtEl>
                                        <p:attrNameLst>
                                          <p:attrName>r</p:attrName>
                                        </p:attrNameLst>
                                      </p:cBhvr>
                                    </p:animRo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dissolve">
                                      <p:cBhvr>
                                        <p:cTn id="18" dur="500"/>
                                        <p:tgtEl>
                                          <p:spTgt spid="2"/>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fade">
                                      <p:cBhvr>
                                        <p:cTn id="21" dur="500"/>
                                        <p:tgtEl>
                                          <p:spTgt spid="3">
                                            <p:txEl>
                                              <p:pRg st="0" end="0"/>
                                            </p:txEl>
                                          </p:spTgt>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dissolve">
                                      <p:cBhvr>
                                        <p:cTn id="24" dur="500"/>
                                        <p:tgtEl>
                                          <p:spTgt spid="11"/>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dissolve">
                                      <p:cBhvr>
                                        <p:cTn id="30" dur="500"/>
                                        <p:tgtEl>
                                          <p:spTgt spid="15"/>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dissolve">
                                      <p:cBhvr>
                                        <p:cTn id="33" dur="50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500"/>
                                        <p:tgtEl>
                                          <p:spTgt spid="17"/>
                                        </p:tgtEl>
                                      </p:cBhvr>
                                    </p:animEffec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dissolve">
                                      <p:cBhvr>
                                        <p:cTn id="4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 grpId="0"/>
      <p:bldP spid="3" grpId="0" build="p"/>
      <p:bldP spid="8" grpId="0" animBg="1"/>
      <p:bldP spid="10" grpId="0"/>
      <p:bldP spid="11" grpId="0"/>
      <p:bldP spid="14" grpId="0"/>
      <p:bldP spid="15" grpId="0"/>
      <p:bldP spid="1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11B011-3280-D41A-8DEE-7700099E3229}"/>
            </a:ext>
          </a:extLst>
        </p:cNvPr>
        <p:cNvGrpSpPr/>
        <p:nvPr/>
      </p:nvGrpSpPr>
      <p:grpSpPr>
        <a:xfrm>
          <a:off x="0" y="0"/>
          <a:ext cx="0" cy="0"/>
          <a:chOff x="0" y="0"/>
          <a:chExt cx="0" cy="0"/>
        </a:xfrm>
      </p:grpSpPr>
      <p:pic>
        <p:nvPicPr>
          <p:cNvPr id="18" name="Picture 17" descr="A yellow and white rectangular object with a green background&#10;&#10;Description automatically generated">
            <a:extLst>
              <a:ext uri="{FF2B5EF4-FFF2-40B4-BE49-F238E27FC236}">
                <a16:creationId xmlns:a16="http://schemas.microsoft.com/office/drawing/2014/main" id="{AB473133-90FF-5E55-0F5C-248078B0B1D7}"/>
              </a:ext>
            </a:extLst>
          </p:cNvPr>
          <p:cNvPicPr>
            <a:picLocks noChangeAspect="1"/>
          </p:cNvPicPr>
          <p:nvPr/>
        </p:nvPicPr>
        <p:blipFill>
          <a:blip r:embed="rId2">
            <a:alphaModFix/>
            <a:extLst>
              <a:ext uri="{28A0092B-C50C-407E-A947-70E740481C1C}">
                <a14:useLocalDpi xmlns:a14="http://schemas.microsoft.com/office/drawing/2010/main" val="0"/>
              </a:ext>
            </a:extLst>
          </a:blip>
          <a:stretch>
            <a:fillRect/>
          </a:stretch>
        </p:blipFill>
        <p:spPr>
          <a:xfrm>
            <a:off x="0" y="0"/>
            <a:ext cx="12192000" cy="6858000"/>
          </a:xfrm>
          <a:prstGeom prst="rect">
            <a:avLst/>
          </a:prstGeom>
          <a:effectLst>
            <a:outerShdw sx="1000" sy="1000" algn="ctr" rotWithShape="0">
              <a:srgbClr val="000000"/>
            </a:outerShdw>
          </a:effectLst>
        </p:spPr>
      </p:pic>
      <p:sp>
        <p:nvSpPr>
          <p:cNvPr id="6" name="Rounded Rectangle 5">
            <a:extLst>
              <a:ext uri="{FF2B5EF4-FFF2-40B4-BE49-F238E27FC236}">
                <a16:creationId xmlns:a16="http://schemas.microsoft.com/office/drawing/2014/main" id="{1611BC06-7C38-7F13-DC12-1B6F4E86FAD0}"/>
              </a:ext>
            </a:extLst>
          </p:cNvPr>
          <p:cNvSpPr/>
          <p:nvPr/>
        </p:nvSpPr>
        <p:spPr>
          <a:xfrm>
            <a:off x="453953" y="399431"/>
            <a:ext cx="3967297" cy="2515219"/>
          </a:xfrm>
          <a:prstGeom prst="roundRect">
            <a:avLst/>
          </a:prstGeom>
          <a:solidFill>
            <a:schemeClr val="bg1"/>
          </a:solidFill>
          <a:ln>
            <a:noFill/>
          </a:ln>
          <a:effectLst>
            <a:outerShdw blurRad="485091" dist="50800" dir="5400000" algn="ctr" rotWithShape="0">
              <a:srgbClr val="000000">
                <a:alpha val="38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yellow and black object with green dots&#10;&#10;Description automatically generated">
            <a:extLst>
              <a:ext uri="{FF2B5EF4-FFF2-40B4-BE49-F238E27FC236}">
                <a16:creationId xmlns:a16="http://schemas.microsoft.com/office/drawing/2014/main" id="{42D273C6-1A81-760F-E623-05D7AB55AE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254015">
            <a:off x="4918296" y="895951"/>
            <a:ext cx="2718159" cy="994715"/>
          </a:xfrm>
          <a:prstGeom prst="rect">
            <a:avLst/>
          </a:prstGeom>
          <a:effectLst>
            <a:outerShdw blurRad="449815" dist="50800" dir="5400000" algn="ctr" rotWithShape="0">
              <a:srgbClr val="000000">
                <a:alpha val="35000"/>
              </a:srgbClr>
            </a:outerShdw>
          </a:effectLst>
        </p:spPr>
      </p:pic>
      <p:pic>
        <p:nvPicPr>
          <p:cNvPr id="9" name="Picture 8" descr="A bottle and a thermos&#10;&#10;Description automatically generated">
            <a:extLst>
              <a:ext uri="{FF2B5EF4-FFF2-40B4-BE49-F238E27FC236}">
                <a16:creationId xmlns:a16="http://schemas.microsoft.com/office/drawing/2014/main" id="{F3909D46-D8DC-B788-36B8-AEA99C9E322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085287">
            <a:off x="2690933" y="3382233"/>
            <a:ext cx="2101068" cy="2376966"/>
          </a:xfrm>
          <a:prstGeom prst="rect">
            <a:avLst/>
          </a:prstGeom>
          <a:effectLst>
            <a:outerShdw blurRad="449815" dist="50800" dir="5400000" algn="ctr" rotWithShape="0">
              <a:srgbClr val="000000">
                <a:alpha val="35000"/>
              </a:srgbClr>
            </a:outerShdw>
          </a:effectLst>
        </p:spPr>
      </p:pic>
      <p:pic>
        <p:nvPicPr>
          <p:cNvPr id="11" name="Picture 10" descr="A group of curved objects&#10;&#10;Description automatically generated with medium confidence">
            <a:extLst>
              <a:ext uri="{FF2B5EF4-FFF2-40B4-BE49-F238E27FC236}">
                <a16:creationId xmlns:a16="http://schemas.microsoft.com/office/drawing/2014/main" id="{EEA33AEA-93E4-E1F8-5AC5-C3066CF9B27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20639" y="2584816"/>
            <a:ext cx="1354007" cy="2812169"/>
          </a:xfrm>
          <a:prstGeom prst="rect">
            <a:avLst/>
          </a:prstGeom>
          <a:effectLst>
            <a:outerShdw blurRad="449815" dist="50800" dir="5400000" algn="ctr" rotWithShape="0">
              <a:srgbClr val="000000">
                <a:alpha val="35000"/>
              </a:srgbClr>
            </a:outerShdw>
          </a:effectLst>
        </p:spPr>
      </p:pic>
      <p:sp>
        <p:nvSpPr>
          <p:cNvPr id="13" name="TextBox 12">
            <a:extLst>
              <a:ext uri="{FF2B5EF4-FFF2-40B4-BE49-F238E27FC236}">
                <a16:creationId xmlns:a16="http://schemas.microsoft.com/office/drawing/2014/main" id="{E0EB4060-0A66-5796-B254-D2F97CE05A20}"/>
              </a:ext>
            </a:extLst>
          </p:cNvPr>
          <p:cNvSpPr txBox="1"/>
          <p:nvPr/>
        </p:nvSpPr>
        <p:spPr>
          <a:xfrm>
            <a:off x="3808423" y="5826305"/>
            <a:ext cx="2437228" cy="369332"/>
          </a:xfrm>
          <a:prstGeom prst="rect">
            <a:avLst/>
          </a:prstGeom>
          <a:noFill/>
        </p:spPr>
        <p:txBody>
          <a:bodyPr wrap="square">
            <a:spAutoFit/>
          </a:bodyPr>
          <a:lstStyle/>
          <a:p>
            <a:pPr algn="ctr"/>
            <a:r>
              <a:rPr lang="en-US" b="1">
                <a:latin typeface="Arial" panose="020B0604020202020204" pitchFamily="34" charset="0"/>
                <a:cs typeface="Arial" panose="020B0604020202020204" pitchFamily="34" charset="0"/>
              </a:rPr>
              <a:t>Reusable bottles</a:t>
            </a:r>
          </a:p>
        </p:txBody>
      </p:sp>
      <p:sp>
        <p:nvSpPr>
          <p:cNvPr id="14" name="TextBox 13">
            <a:extLst>
              <a:ext uri="{FF2B5EF4-FFF2-40B4-BE49-F238E27FC236}">
                <a16:creationId xmlns:a16="http://schemas.microsoft.com/office/drawing/2014/main" id="{83D23E10-3022-1F0A-929D-9110977D2B14}"/>
              </a:ext>
            </a:extLst>
          </p:cNvPr>
          <p:cNvSpPr txBox="1"/>
          <p:nvPr/>
        </p:nvSpPr>
        <p:spPr>
          <a:xfrm>
            <a:off x="6259308" y="2395315"/>
            <a:ext cx="1799602" cy="646331"/>
          </a:xfrm>
          <a:prstGeom prst="rect">
            <a:avLst/>
          </a:prstGeom>
          <a:noFill/>
        </p:spPr>
        <p:txBody>
          <a:bodyPr wrap="square">
            <a:spAutoFit/>
          </a:bodyPr>
          <a:lstStyle/>
          <a:p>
            <a:pPr algn="ctr"/>
            <a:r>
              <a:rPr lang="en-US" b="1">
                <a:latin typeface="Arial" panose="020B0604020202020204" pitchFamily="34" charset="0"/>
                <a:cs typeface="Arial" panose="020B0604020202020204" pitchFamily="34" charset="0"/>
              </a:rPr>
              <a:t>Bamboo or metal straws</a:t>
            </a:r>
          </a:p>
        </p:txBody>
      </p:sp>
      <p:sp>
        <p:nvSpPr>
          <p:cNvPr id="15" name="TextBox 14">
            <a:extLst>
              <a:ext uri="{FF2B5EF4-FFF2-40B4-BE49-F238E27FC236}">
                <a16:creationId xmlns:a16="http://schemas.microsoft.com/office/drawing/2014/main" id="{DF69B746-B007-507D-ECB7-F495B77F40A9}"/>
              </a:ext>
            </a:extLst>
          </p:cNvPr>
          <p:cNvSpPr txBox="1"/>
          <p:nvPr/>
        </p:nvSpPr>
        <p:spPr>
          <a:xfrm>
            <a:off x="7406334" y="5680601"/>
            <a:ext cx="2073257" cy="646331"/>
          </a:xfrm>
          <a:prstGeom prst="rect">
            <a:avLst/>
          </a:prstGeom>
          <a:noFill/>
        </p:spPr>
        <p:txBody>
          <a:bodyPr wrap="square" lIns="91440" tIns="45720" rIns="91440" bIns="45720" anchor="t">
            <a:spAutoFit/>
          </a:bodyPr>
          <a:lstStyle/>
          <a:p>
            <a:pPr algn="ctr"/>
            <a:r>
              <a:rPr lang="en-US" b="1">
                <a:latin typeface="Arial"/>
                <a:cs typeface="Arial"/>
              </a:rPr>
              <a:t>Material / reusable bags</a:t>
            </a:r>
          </a:p>
        </p:txBody>
      </p:sp>
      <p:sp>
        <p:nvSpPr>
          <p:cNvPr id="16" name="TextBox 15">
            <a:extLst>
              <a:ext uri="{FF2B5EF4-FFF2-40B4-BE49-F238E27FC236}">
                <a16:creationId xmlns:a16="http://schemas.microsoft.com/office/drawing/2014/main" id="{14D6CA4D-2C95-F471-A2BA-13C10D0F763E}"/>
              </a:ext>
            </a:extLst>
          </p:cNvPr>
          <p:cNvSpPr txBox="1"/>
          <p:nvPr/>
        </p:nvSpPr>
        <p:spPr>
          <a:xfrm>
            <a:off x="7137520" y="1263651"/>
            <a:ext cx="2542925" cy="646331"/>
          </a:xfrm>
          <a:prstGeom prst="rect">
            <a:avLst/>
          </a:prstGeom>
          <a:noFill/>
        </p:spPr>
        <p:txBody>
          <a:bodyPr wrap="square" lIns="91440" tIns="45720" rIns="91440" bIns="45720" anchor="t">
            <a:spAutoFit/>
          </a:bodyPr>
          <a:lstStyle/>
          <a:p>
            <a:pPr algn="ctr"/>
            <a:r>
              <a:rPr lang="en-US" b="1">
                <a:latin typeface="Arial"/>
                <a:cs typeface="Arial"/>
              </a:rPr>
              <a:t>Reusable </a:t>
            </a:r>
            <a:br>
              <a:rPr lang="en-US" b="1">
                <a:latin typeface="Arial" panose="020B0604020202020204" pitchFamily="34" charset="0"/>
                <a:cs typeface="Arial" panose="020B0604020202020204" pitchFamily="34" charset="0"/>
              </a:rPr>
            </a:br>
            <a:r>
              <a:rPr lang="en-US" b="1">
                <a:latin typeface="Arial" panose="020B0604020202020204" pitchFamily="34" charset="0"/>
                <a:cs typeface="Arial" panose="020B0604020202020204" pitchFamily="34" charset="0"/>
              </a:rPr>
              <a:t>lunch </a:t>
            </a:r>
            <a:r>
              <a:rPr lang="en-US" b="1">
                <a:latin typeface="Arial"/>
                <a:cs typeface="Arial"/>
              </a:rPr>
              <a:t>boxes</a:t>
            </a:r>
            <a:endParaRPr lang="en-US" b="1">
              <a:latin typeface="Arial" panose="020B0604020202020204" pitchFamily="34" charset="0"/>
              <a:cs typeface="Arial" panose="020B0604020202020204" pitchFamily="34" charset="0"/>
            </a:endParaRPr>
          </a:p>
        </p:txBody>
      </p:sp>
      <p:pic>
        <p:nvPicPr>
          <p:cNvPr id="3" name="Picture 2" descr="A white and brown bag&#10;&#10;Description automatically generated">
            <a:extLst>
              <a:ext uri="{FF2B5EF4-FFF2-40B4-BE49-F238E27FC236}">
                <a16:creationId xmlns:a16="http://schemas.microsoft.com/office/drawing/2014/main" id="{FF9D2F09-C783-A2CA-00CD-A8F1F72D341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72120" y="2811641"/>
            <a:ext cx="2808325" cy="2663779"/>
          </a:xfrm>
          <a:prstGeom prst="rect">
            <a:avLst/>
          </a:prstGeom>
        </p:spPr>
      </p:pic>
      <p:sp>
        <p:nvSpPr>
          <p:cNvPr id="4" name="Title 1">
            <a:extLst>
              <a:ext uri="{FF2B5EF4-FFF2-40B4-BE49-F238E27FC236}">
                <a16:creationId xmlns:a16="http://schemas.microsoft.com/office/drawing/2014/main" id="{7E4785BC-EE7E-3CE3-5C36-DB066B2B7393}"/>
              </a:ext>
            </a:extLst>
          </p:cNvPr>
          <p:cNvSpPr txBox="1">
            <a:spLocks/>
          </p:cNvSpPr>
          <p:nvPr/>
        </p:nvSpPr>
        <p:spPr>
          <a:xfrm>
            <a:off x="785876" y="-133339"/>
            <a:ext cx="3478147" cy="35766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GB" sz="2400" b="1">
                <a:solidFill>
                  <a:srgbClr val="7DB552"/>
                </a:solidFill>
                <a:latin typeface="Arial Rounded MT Bold"/>
                <a:cs typeface="ADLaM Display"/>
              </a:rPr>
              <a:t>Continue </a:t>
            </a:r>
            <a:r>
              <a:rPr lang="en-GB" sz="2000">
                <a:latin typeface="Arial"/>
                <a:cs typeface="Arial"/>
              </a:rPr>
              <a:t>to think </a:t>
            </a:r>
            <a:br>
              <a:rPr lang="en-GB" sz="2000">
                <a:latin typeface="Arial" panose="020B0604020202020204" pitchFamily="34" charset="0"/>
                <a:cs typeface="Arial" panose="020B0604020202020204" pitchFamily="34" charset="0"/>
              </a:rPr>
            </a:br>
            <a:r>
              <a:rPr lang="en-GB" sz="2000">
                <a:latin typeface="Arial"/>
                <a:cs typeface="Arial"/>
              </a:rPr>
              <a:t>about ways you can reduce your waste day-to-day by using reusable water bottles, material bags and lunch boxes.</a:t>
            </a:r>
            <a:endParaRPr lang="en-GB" sz="2400">
              <a:latin typeface="Arial"/>
              <a:cs typeface="Arial"/>
            </a:endParaRPr>
          </a:p>
        </p:txBody>
      </p:sp>
    </p:spTree>
    <p:extLst>
      <p:ext uri="{BB962C8B-B14F-4D97-AF65-F5344CB8AC3E}">
        <p14:creationId xmlns:p14="http://schemas.microsoft.com/office/powerpoint/2010/main" val="1845367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par>
                                <p:cTn id="13" presetID="10"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childTnLst>
                                </p:cTn>
                              </p:par>
                              <p:par>
                                <p:cTn id="21" presetID="10"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5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500"/>
                                        <p:tgtEl>
                                          <p:spTgt spid="11"/>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D0D0A71-F63E-0E74-3A38-6851B7D32C0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 y="0"/>
            <a:ext cx="12192000" cy="6858000"/>
          </a:xfrm>
          <a:prstGeom prst="rect">
            <a:avLst/>
          </a:prstGeom>
        </p:spPr>
      </p:pic>
      <p:sp>
        <p:nvSpPr>
          <p:cNvPr id="11" name="Rounded Rectangle 10">
            <a:extLst>
              <a:ext uri="{FF2B5EF4-FFF2-40B4-BE49-F238E27FC236}">
                <a16:creationId xmlns:a16="http://schemas.microsoft.com/office/drawing/2014/main" id="{C10855B7-09A9-46E4-204E-7E6F50695078}"/>
              </a:ext>
            </a:extLst>
          </p:cNvPr>
          <p:cNvSpPr/>
          <p:nvPr/>
        </p:nvSpPr>
        <p:spPr>
          <a:xfrm>
            <a:off x="647700" y="5062675"/>
            <a:ext cx="10848475" cy="584775"/>
          </a:xfrm>
          <a:prstGeom prst="roundRect">
            <a:avLst/>
          </a:prstGeom>
          <a:solidFill>
            <a:schemeClr val="bg1">
              <a:alpha val="66562"/>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a:extLst>
              <a:ext uri="{FF2B5EF4-FFF2-40B4-BE49-F238E27FC236}">
                <a16:creationId xmlns:a16="http://schemas.microsoft.com/office/drawing/2014/main" id="{81C8DFA8-6BC9-4BC6-89B9-A35B3721E1C7}"/>
              </a:ext>
            </a:extLst>
          </p:cNvPr>
          <p:cNvSpPr/>
          <p:nvPr/>
        </p:nvSpPr>
        <p:spPr>
          <a:xfrm>
            <a:off x="647700" y="5062675"/>
            <a:ext cx="2453367" cy="584775"/>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1A920E3-4A5C-9B2A-1EF2-23A408321BD3}"/>
              </a:ext>
            </a:extLst>
          </p:cNvPr>
          <p:cNvSpPr txBox="1"/>
          <p:nvPr/>
        </p:nvSpPr>
        <p:spPr>
          <a:xfrm>
            <a:off x="695825" y="5062675"/>
            <a:ext cx="2453367" cy="584775"/>
          </a:xfrm>
          <a:prstGeom prst="rect">
            <a:avLst/>
          </a:prstGeom>
          <a:noFill/>
        </p:spPr>
        <p:txBody>
          <a:bodyPr wrap="square">
            <a:spAutoFit/>
          </a:bodyPr>
          <a:lstStyle/>
          <a:p>
            <a:pPr marL="0" indent="0">
              <a:buNone/>
            </a:pPr>
            <a:r>
              <a:rPr lang="en-GB" sz="3200" b="1">
                <a:solidFill>
                  <a:srgbClr val="0E6626"/>
                </a:solidFill>
                <a:latin typeface="Arial" panose="020B0604020202020204" pitchFamily="34" charset="0"/>
                <a:cs typeface="Arial" panose="020B0604020202020204" pitchFamily="34" charset="0"/>
              </a:rPr>
              <a:t>Exit Ticket:</a:t>
            </a:r>
          </a:p>
        </p:txBody>
      </p:sp>
      <p:sp>
        <p:nvSpPr>
          <p:cNvPr id="8" name="TextBox 7">
            <a:extLst>
              <a:ext uri="{FF2B5EF4-FFF2-40B4-BE49-F238E27FC236}">
                <a16:creationId xmlns:a16="http://schemas.microsoft.com/office/drawing/2014/main" id="{BCD41230-5DF1-16D3-CEC7-24E2D17145EC}"/>
              </a:ext>
            </a:extLst>
          </p:cNvPr>
          <p:cNvSpPr txBox="1"/>
          <p:nvPr/>
        </p:nvSpPr>
        <p:spPr>
          <a:xfrm>
            <a:off x="3133151" y="5155007"/>
            <a:ext cx="8737147" cy="384721"/>
          </a:xfrm>
          <a:prstGeom prst="rect">
            <a:avLst/>
          </a:prstGeom>
          <a:noFill/>
        </p:spPr>
        <p:txBody>
          <a:bodyPr wrap="square">
            <a:spAutoFit/>
          </a:bodyPr>
          <a:lstStyle/>
          <a:p>
            <a:pPr marL="0" indent="0">
              <a:buNone/>
            </a:pPr>
            <a:r>
              <a:rPr lang="en-US" sz="1900" b="1">
                <a:solidFill>
                  <a:srgbClr val="7DB552"/>
                </a:solidFill>
                <a:latin typeface="Arial" panose="020B0604020202020204" pitchFamily="34" charset="0"/>
                <a:cs typeface="Arial" panose="020B0604020202020204" pitchFamily="34" charset="0"/>
              </a:rPr>
              <a:t>Share one thing that you will do to reduce waste at home or school. </a:t>
            </a:r>
            <a:endParaRPr lang="en-GB" sz="1900" b="1">
              <a:solidFill>
                <a:srgbClr val="7DB552"/>
              </a:solidFill>
              <a:latin typeface="Arial" panose="020B0604020202020204" pitchFamily="34" charset="0"/>
              <a:cs typeface="Arial" panose="020B0604020202020204" pitchFamily="34" charset="0"/>
            </a:endParaRPr>
          </a:p>
        </p:txBody>
      </p:sp>
      <p:sp>
        <p:nvSpPr>
          <p:cNvPr id="2" name="Cloud 1">
            <a:extLst>
              <a:ext uri="{FF2B5EF4-FFF2-40B4-BE49-F238E27FC236}">
                <a16:creationId xmlns:a16="http://schemas.microsoft.com/office/drawing/2014/main" id="{275CCEAB-B5F6-D9CF-1B5F-8FDBA9A3FA09}"/>
              </a:ext>
            </a:extLst>
          </p:cNvPr>
          <p:cNvSpPr/>
          <p:nvPr/>
        </p:nvSpPr>
        <p:spPr>
          <a:xfrm rot="207162">
            <a:off x="2967805" y="1059977"/>
            <a:ext cx="4581450" cy="2780404"/>
          </a:xfrm>
          <a:prstGeom prst="cloud">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loud 4">
            <a:extLst>
              <a:ext uri="{FF2B5EF4-FFF2-40B4-BE49-F238E27FC236}">
                <a16:creationId xmlns:a16="http://schemas.microsoft.com/office/drawing/2014/main" id="{F13CD8CE-69FA-2E00-9453-44A5B8A658B1}"/>
              </a:ext>
            </a:extLst>
          </p:cNvPr>
          <p:cNvSpPr/>
          <p:nvPr/>
        </p:nvSpPr>
        <p:spPr>
          <a:xfrm rot="499568">
            <a:off x="4929837" y="1162563"/>
            <a:ext cx="4133295" cy="2629901"/>
          </a:xfrm>
          <a:prstGeom prst="cloud">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465F635-5B2D-5355-E932-9BE9253F4B6A}"/>
              </a:ext>
            </a:extLst>
          </p:cNvPr>
          <p:cNvSpPr>
            <a:spLocks noGrp="1"/>
          </p:cNvSpPr>
          <p:nvPr>
            <p:ph idx="1"/>
          </p:nvPr>
        </p:nvSpPr>
        <p:spPr>
          <a:xfrm>
            <a:off x="838200" y="1719572"/>
            <a:ext cx="10515600" cy="1831975"/>
          </a:xfrm>
        </p:spPr>
        <p:txBody>
          <a:bodyPr>
            <a:normAutofit/>
          </a:bodyPr>
          <a:lstStyle/>
          <a:p>
            <a:pPr marL="0" indent="0" algn="ctr">
              <a:buNone/>
            </a:pPr>
            <a:r>
              <a:rPr lang="en-GB" sz="4400" b="1">
                <a:solidFill>
                  <a:srgbClr val="00B0F0"/>
                </a:solidFill>
                <a:latin typeface="Arial Rounded MT Bold" panose="020F0704030504030204" pitchFamily="34" charset="77"/>
              </a:rPr>
              <a:t>Any questions on </a:t>
            </a:r>
          </a:p>
          <a:p>
            <a:pPr marL="0" indent="0" algn="ctr">
              <a:buNone/>
            </a:pPr>
            <a:r>
              <a:rPr lang="en-GB" sz="4400" b="1">
                <a:solidFill>
                  <a:srgbClr val="00B0F0"/>
                </a:solidFill>
                <a:latin typeface="Arial Rounded MT Bold" panose="020F0704030504030204" pitchFamily="34" charset="77"/>
              </a:rPr>
              <a:t>today’s session?</a:t>
            </a:r>
          </a:p>
          <a:p>
            <a:pPr marL="0" indent="0">
              <a:buNone/>
            </a:pPr>
            <a:endParaRPr lang="en-GB" sz="4400" b="1">
              <a:solidFill>
                <a:srgbClr val="00B0F0"/>
              </a:solidFill>
            </a:endParaRPr>
          </a:p>
          <a:p>
            <a:pPr marL="0" indent="0">
              <a:buNone/>
            </a:pPr>
            <a:endParaRPr lang="en-GB" sz="2400" b="1">
              <a:solidFill>
                <a:srgbClr val="00B0F0"/>
              </a:solidFill>
            </a:endParaRPr>
          </a:p>
          <a:p>
            <a:pPr marL="0" indent="0">
              <a:buNone/>
            </a:pPr>
            <a:endParaRPr lang="en-GB" sz="2400" b="1">
              <a:solidFill>
                <a:srgbClr val="00B0F0"/>
              </a:solidFill>
            </a:endParaRPr>
          </a:p>
        </p:txBody>
      </p:sp>
    </p:spTree>
    <p:extLst>
      <p:ext uri="{BB962C8B-B14F-4D97-AF65-F5344CB8AC3E}">
        <p14:creationId xmlns:p14="http://schemas.microsoft.com/office/powerpoint/2010/main" val="281868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dissolve">
                                      <p:cBhvr>
                                        <p:cTn id="15" dur="500"/>
                                        <p:tgtEl>
                                          <p:spTgt spid="3">
                                            <p:txEl>
                                              <p:pRg st="0" end="0"/>
                                            </p:tx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dissolve">
                                      <p:cBhvr>
                                        <p:cTn id="18" dur="500"/>
                                        <p:tgtEl>
                                          <p:spTgt spid="3">
                                            <p:txEl>
                                              <p:pRg st="1" end="1"/>
                                            </p:txEl>
                                          </p:spTgt>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dissolve">
                                      <p:cBhvr>
                                        <p:cTn id="21" dur="500"/>
                                        <p:tgtEl>
                                          <p:spTgt spid="8"/>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dissolve">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2" grpId="0" animBg="1"/>
      <p:bldP spid="5" grpId="0" animBg="1"/>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D55F54-9558-7564-0887-0CE736BBA450}"/>
            </a:ext>
          </a:extLst>
        </p:cNvPr>
        <p:cNvGrpSpPr/>
        <p:nvPr/>
      </p:nvGrpSpPr>
      <p:grpSpPr>
        <a:xfrm>
          <a:off x="0" y="0"/>
          <a:ext cx="0" cy="0"/>
          <a:chOff x="0" y="0"/>
          <a:chExt cx="0" cy="0"/>
        </a:xfrm>
      </p:grpSpPr>
      <p:pic>
        <p:nvPicPr>
          <p:cNvPr id="30" name="Picture 29">
            <a:extLst>
              <a:ext uri="{FF2B5EF4-FFF2-40B4-BE49-F238E27FC236}">
                <a16:creationId xmlns:a16="http://schemas.microsoft.com/office/drawing/2014/main" id="{322094B8-804D-8E92-20BB-9909A3BD505D}"/>
              </a:ext>
            </a:extLst>
          </p:cNvPr>
          <p:cNvPicPr>
            <a:picLocks noChangeAspect="1"/>
          </p:cNvPicPr>
          <p:nvPr/>
        </p:nvPicPr>
        <p:blipFill>
          <a:blip r:embed="rId3">
            <a:alphaModFix/>
            <a:extLst>
              <a:ext uri="{28A0092B-C50C-407E-A947-70E740481C1C}">
                <a14:useLocalDpi xmlns:a14="http://schemas.microsoft.com/office/drawing/2010/main" val="0"/>
              </a:ext>
            </a:extLst>
          </a:blip>
          <a:srcRect l="5818" r="8922" b="14740"/>
          <a:stretch/>
        </p:blipFill>
        <p:spPr>
          <a:xfrm>
            <a:off x="0" y="0"/>
            <a:ext cx="12192001" cy="6858000"/>
          </a:xfrm>
          <a:prstGeom prst="rect">
            <a:avLst/>
          </a:prstGeom>
        </p:spPr>
      </p:pic>
      <p:sp>
        <p:nvSpPr>
          <p:cNvPr id="5" name="Rounded Rectangle 4">
            <a:extLst>
              <a:ext uri="{FF2B5EF4-FFF2-40B4-BE49-F238E27FC236}">
                <a16:creationId xmlns:a16="http://schemas.microsoft.com/office/drawing/2014/main" id="{09F356D1-C030-7BD8-E1CE-E9EAB26011CD}"/>
              </a:ext>
            </a:extLst>
          </p:cNvPr>
          <p:cNvSpPr/>
          <p:nvPr/>
        </p:nvSpPr>
        <p:spPr>
          <a:xfrm>
            <a:off x="612731" y="642013"/>
            <a:ext cx="5387236" cy="5588305"/>
          </a:xfrm>
          <a:prstGeom prst="roundRect">
            <a:avLst>
              <a:gd name="adj" fmla="val 9154"/>
            </a:avLst>
          </a:prstGeom>
          <a:solidFill>
            <a:schemeClr val="bg1"/>
          </a:solidFill>
          <a:ln>
            <a:noFill/>
          </a:ln>
          <a:effectLst>
            <a:outerShdw blurRad="411783" dist="50800" dir="5400000" algn="ctr" rotWithShape="0">
              <a:schemeClr val="tx1">
                <a:lumMod val="75000"/>
                <a:lumOff val="2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E6626"/>
              </a:solidFill>
            </a:endParaRPr>
          </a:p>
        </p:txBody>
      </p:sp>
      <p:sp>
        <p:nvSpPr>
          <p:cNvPr id="3" name="Content Placeholder 2">
            <a:extLst>
              <a:ext uri="{FF2B5EF4-FFF2-40B4-BE49-F238E27FC236}">
                <a16:creationId xmlns:a16="http://schemas.microsoft.com/office/drawing/2014/main" id="{3392A1D6-D0AB-54EB-D29D-72763F42E8B4}"/>
              </a:ext>
            </a:extLst>
          </p:cNvPr>
          <p:cNvSpPr>
            <a:spLocks noGrp="1"/>
          </p:cNvSpPr>
          <p:nvPr>
            <p:ph idx="1"/>
          </p:nvPr>
        </p:nvSpPr>
        <p:spPr>
          <a:xfrm>
            <a:off x="1073360" y="2128893"/>
            <a:ext cx="4298332" cy="2487697"/>
          </a:xfrm>
        </p:spPr>
        <p:txBody>
          <a:bodyPr>
            <a:normAutofit fontScale="92500" lnSpcReduction="10000"/>
          </a:bodyPr>
          <a:lstStyle/>
          <a:p>
            <a:pPr marL="0" indent="0">
              <a:lnSpc>
                <a:spcPct val="100000"/>
              </a:lnSpc>
              <a:buNone/>
            </a:pPr>
            <a:r>
              <a:rPr lang="en-US" b="1">
                <a:latin typeface="Arial" panose="020B0604020202020204" pitchFamily="34" charset="0"/>
                <a:cs typeface="Arial" panose="020B0604020202020204" pitchFamily="34" charset="0"/>
              </a:rPr>
              <a:t>Waste is any material, substance, or product that is </a:t>
            </a:r>
            <a:r>
              <a:rPr lang="en-US" b="1" u="sng">
                <a:latin typeface="Arial" panose="020B0604020202020204" pitchFamily="34" charset="0"/>
                <a:cs typeface="Arial" panose="020B0604020202020204" pitchFamily="34" charset="0"/>
              </a:rPr>
              <a:t>no longer </a:t>
            </a:r>
            <a:r>
              <a:rPr lang="en-US" b="1">
                <a:latin typeface="Arial" panose="020B0604020202020204" pitchFamily="34" charset="0"/>
                <a:cs typeface="Arial" panose="020B0604020202020204" pitchFamily="34" charset="0"/>
              </a:rPr>
              <a:t>wanted, needed, or useful to you. </a:t>
            </a:r>
          </a:p>
          <a:p>
            <a:pPr marL="0" indent="0">
              <a:lnSpc>
                <a:spcPct val="100000"/>
              </a:lnSpc>
              <a:buNone/>
            </a:pPr>
            <a:endParaRPr lang="en-US" sz="2400" b="1">
              <a:solidFill>
                <a:srgbClr val="7DB552"/>
              </a:solidFill>
              <a:latin typeface="Arial Rounded MT Bold" panose="020F0704030504030204" pitchFamily="34" charset="77"/>
              <a:cs typeface="Arial" panose="020B0604020202020204" pitchFamily="34" charset="0"/>
            </a:endParaRPr>
          </a:p>
          <a:p>
            <a:pPr marL="0" indent="0">
              <a:lnSpc>
                <a:spcPct val="100000"/>
              </a:lnSpc>
              <a:buNone/>
            </a:pPr>
            <a:r>
              <a:rPr lang="en-US" sz="2200" b="1">
                <a:solidFill>
                  <a:srgbClr val="7DB552"/>
                </a:solidFill>
                <a:latin typeface="Arial Rounded MT Bold" panose="020F0704030504030204" pitchFamily="34" charset="77"/>
                <a:cs typeface="Arial" panose="020B0604020202020204" pitchFamily="34" charset="0"/>
              </a:rPr>
              <a:t>Can you think of any examples?</a:t>
            </a:r>
          </a:p>
          <a:p>
            <a:pPr marL="0" indent="0">
              <a:lnSpc>
                <a:spcPct val="100000"/>
              </a:lnSpc>
              <a:buNone/>
            </a:pPr>
            <a:endParaRPr lang="en-US" sz="2400" b="1">
              <a:solidFill>
                <a:srgbClr val="7DB552"/>
              </a:solidFill>
              <a:latin typeface="Arial Rounded MT Bold" panose="020F0704030504030204" pitchFamily="34" charset="77"/>
            </a:endParaRPr>
          </a:p>
          <a:p>
            <a:pPr marL="457200" lvl="1" indent="0">
              <a:lnSpc>
                <a:spcPct val="100000"/>
              </a:lnSpc>
              <a:buNone/>
            </a:pPr>
            <a:endParaRPr lang="en-US" b="1">
              <a:solidFill>
                <a:srgbClr val="7DB552"/>
              </a:solidFill>
              <a:latin typeface="Arial Rounded MT Bold" panose="020F0704030504030204" pitchFamily="34" charset="77"/>
            </a:endParaRPr>
          </a:p>
          <a:p>
            <a:pPr marL="457200" lvl="1" indent="0">
              <a:lnSpc>
                <a:spcPct val="100000"/>
              </a:lnSpc>
              <a:buNone/>
            </a:pPr>
            <a:endParaRPr lang="en-US" b="1">
              <a:solidFill>
                <a:srgbClr val="7DB552"/>
              </a:solidFill>
              <a:latin typeface="Arial Rounded MT Bold" panose="020F0704030504030204" pitchFamily="34" charset="77"/>
            </a:endParaRPr>
          </a:p>
        </p:txBody>
      </p:sp>
      <p:pic>
        <p:nvPicPr>
          <p:cNvPr id="16" name="Picture 15" descr="A cartoon avocado with a face&#10;&#10;Description automatically generated">
            <a:extLst>
              <a:ext uri="{FF2B5EF4-FFF2-40B4-BE49-F238E27FC236}">
                <a16:creationId xmlns:a16="http://schemas.microsoft.com/office/drawing/2014/main" id="{4DC614BC-1D8E-E94D-3B2C-1D7B68350B7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92236" y="3426042"/>
            <a:ext cx="1295400" cy="1701800"/>
          </a:xfrm>
          <a:prstGeom prst="rect">
            <a:avLst/>
          </a:prstGeom>
          <a:effectLst>
            <a:outerShdw blurRad="513697" dist="50800" dir="5400000" algn="ctr" rotWithShape="0">
              <a:srgbClr val="000000">
                <a:alpha val="26222"/>
              </a:srgbClr>
            </a:outerShdw>
          </a:effectLst>
        </p:spPr>
      </p:pic>
      <p:pic>
        <p:nvPicPr>
          <p:cNvPr id="19" name="Picture 18" descr="A cartoon of plastic bottles&#10;&#10;Description automatically generated">
            <a:extLst>
              <a:ext uri="{FF2B5EF4-FFF2-40B4-BE49-F238E27FC236}">
                <a16:creationId xmlns:a16="http://schemas.microsoft.com/office/drawing/2014/main" id="{61564F22-4B62-CCD7-F7E1-5C9A77BBF0C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84695" y="681238"/>
            <a:ext cx="1701800" cy="1701800"/>
          </a:xfrm>
          <a:prstGeom prst="rect">
            <a:avLst/>
          </a:prstGeom>
          <a:effectLst>
            <a:outerShdw blurRad="513697" dist="50800" dir="5400000" algn="ctr" rotWithShape="0">
              <a:srgbClr val="000000">
                <a:alpha val="26222"/>
              </a:srgbClr>
            </a:outerShdw>
          </a:effectLst>
        </p:spPr>
      </p:pic>
      <p:pic>
        <p:nvPicPr>
          <p:cNvPr id="21" name="Picture 20" descr="A cartoon of a red cylinder&#10;&#10;Description automatically generated">
            <a:extLst>
              <a:ext uri="{FF2B5EF4-FFF2-40B4-BE49-F238E27FC236}">
                <a16:creationId xmlns:a16="http://schemas.microsoft.com/office/drawing/2014/main" id="{5082D31F-E642-2EF9-FC71-18DF3859369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65665" y="2136654"/>
            <a:ext cx="1409700" cy="1536700"/>
          </a:xfrm>
          <a:prstGeom prst="rect">
            <a:avLst/>
          </a:prstGeom>
          <a:effectLst>
            <a:outerShdw blurRad="513697" dist="50800" dir="5400000" algn="ctr" rotWithShape="0">
              <a:srgbClr val="000000">
                <a:alpha val="26222"/>
              </a:srgbClr>
            </a:outerShdw>
          </a:effectLst>
        </p:spPr>
      </p:pic>
      <p:pic>
        <p:nvPicPr>
          <p:cNvPr id="25" name="Picture 24" descr="A cartoon of a yellow sponge with a smiling face&#10;&#10;Description automatically generated">
            <a:extLst>
              <a:ext uri="{FF2B5EF4-FFF2-40B4-BE49-F238E27FC236}">
                <a16:creationId xmlns:a16="http://schemas.microsoft.com/office/drawing/2014/main" id="{685ECC5E-1876-2FD2-53DD-11B5D2CE81B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608726" y="609679"/>
            <a:ext cx="1790700" cy="1663700"/>
          </a:xfrm>
          <a:prstGeom prst="rect">
            <a:avLst/>
          </a:prstGeom>
          <a:effectLst>
            <a:outerShdw blurRad="513697" dist="50800" dir="5400000" algn="ctr" rotWithShape="0">
              <a:srgbClr val="000000">
                <a:alpha val="26222"/>
              </a:srgbClr>
            </a:outerShdw>
          </a:effectLst>
        </p:spPr>
      </p:pic>
      <p:pic>
        <p:nvPicPr>
          <p:cNvPr id="6" name="Picture 5" descr="A cartoon banana with a face&#10;&#10;Description automatically generated">
            <a:extLst>
              <a:ext uri="{FF2B5EF4-FFF2-40B4-BE49-F238E27FC236}">
                <a16:creationId xmlns:a16="http://schemas.microsoft.com/office/drawing/2014/main" id="{798070D3-A2F3-D882-8927-4FF18467888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1102074">
            <a:off x="9443832" y="3064277"/>
            <a:ext cx="2273300" cy="1816100"/>
          </a:xfrm>
          <a:prstGeom prst="rect">
            <a:avLst/>
          </a:prstGeom>
          <a:effectLst>
            <a:outerShdw blurRad="508000" dist="50800" dir="5400000" algn="ctr" rotWithShape="0">
              <a:srgbClr val="000000">
                <a:alpha val="26986"/>
              </a:srgbClr>
            </a:outerShdw>
          </a:effectLst>
        </p:spPr>
      </p:pic>
      <p:sp>
        <p:nvSpPr>
          <p:cNvPr id="2" name="Title 1">
            <a:extLst>
              <a:ext uri="{FF2B5EF4-FFF2-40B4-BE49-F238E27FC236}">
                <a16:creationId xmlns:a16="http://schemas.microsoft.com/office/drawing/2014/main" id="{8936EB26-F5A3-B1FF-10CC-5B74D0BD44DD}"/>
              </a:ext>
            </a:extLst>
          </p:cNvPr>
          <p:cNvSpPr>
            <a:spLocks noGrp="1"/>
          </p:cNvSpPr>
          <p:nvPr>
            <p:ph type="title"/>
          </p:nvPr>
        </p:nvSpPr>
        <p:spPr>
          <a:xfrm>
            <a:off x="1029064" y="869357"/>
            <a:ext cx="10515600" cy="1325563"/>
          </a:xfrm>
        </p:spPr>
        <p:txBody>
          <a:bodyPr/>
          <a:lstStyle/>
          <a:p>
            <a:r>
              <a:rPr lang="en-GB" b="1">
                <a:solidFill>
                  <a:srgbClr val="7DB552"/>
                </a:solidFill>
                <a:latin typeface="Arial Rounded MT Bold"/>
              </a:rPr>
              <a:t>What is waste?</a:t>
            </a:r>
          </a:p>
        </p:txBody>
      </p:sp>
      <p:pic>
        <p:nvPicPr>
          <p:cNvPr id="18" name="Picture 17" descr="A cartoon of a pyramid&#10;&#10;Description automatically generated">
            <a:extLst>
              <a:ext uri="{FF2B5EF4-FFF2-40B4-BE49-F238E27FC236}">
                <a16:creationId xmlns:a16="http://schemas.microsoft.com/office/drawing/2014/main" id="{3D7820A9-15A6-4E55-0BA2-0EDB196C860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294540" y="4434966"/>
            <a:ext cx="1734568" cy="1779428"/>
          </a:xfrm>
          <a:prstGeom prst="rect">
            <a:avLst/>
          </a:prstGeom>
          <a:effectLst>
            <a:outerShdw blurRad="508000" dist="50800" dir="5400000" algn="ctr" rotWithShape="0">
              <a:srgbClr val="000000">
                <a:alpha val="28000"/>
              </a:srgbClr>
            </a:outerShdw>
          </a:effectLst>
        </p:spPr>
      </p:pic>
      <p:sp>
        <p:nvSpPr>
          <p:cNvPr id="29" name="TextBox 28">
            <a:extLst>
              <a:ext uri="{FF2B5EF4-FFF2-40B4-BE49-F238E27FC236}">
                <a16:creationId xmlns:a16="http://schemas.microsoft.com/office/drawing/2014/main" id="{407BF14C-A11C-3F1F-C2F0-DFC6AC63A798}"/>
              </a:ext>
            </a:extLst>
          </p:cNvPr>
          <p:cNvSpPr txBox="1"/>
          <p:nvPr/>
        </p:nvSpPr>
        <p:spPr>
          <a:xfrm>
            <a:off x="1201870" y="4616591"/>
            <a:ext cx="6238066" cy="1015663"/>
          </a:xfrm>
          <a:prstGeom prst="rect">
            <a:avLst/>
          </a:prstGeom>
          <a:noFill/>
        </p:spPr>
        <p:txBody>
          <a:bodyPr wrap="square" lIns="91440" tIns="45720" rIns="91440" bIns="45720" anchor="t">
            <a:spAutoFit/>
          </a:bodyPr>
          <a:lstStyle/>
          <a:p>
            <a:pPr marL="0" indent="0">
              <a:lnSpc>
                <a:spcPct val="100000"/>
              </a:lnSpc>
              <a:buNone/>
            </a:pPr>
            <a:r>
              <a:rPr lang="en-US" sz="2000">
                <a:latin typeface="Arial"/>
                <a:cs typeface="Arial"/>
              </a:rPr>
              <a:t>• leftover food and packaging </a:t>
            </a:r>
          </a:p>
          <a:p>
            <a:pPr marL="0" indent="0">
              <a:lnSpc>
                <a:spcPct val="100000"/>
              </a:lnSpc>
              <a:buNone/>
            </a:pPr>
            <a:r>
              <a:rPr lang="en-US" sz="2000">
                <a:latin typeface="Arial"/>
                <a:cs typeface="Arial"/>
              </a:rPr>
              <a:t>• old toys and clothes</a:t>
            </a:r>
          </a:p>
          <a:p>
            <a:pPr marL="0" indent="0">
              <a:lnSpc>
                <a:spcPct val="100000"/>
              </a:lnSpc>
              <a:buNone/>
            </a:pPr>
            <a:r>
              <a:rPr lang="en-US" sz="2000">
                <a:latin typeface="Arial"/>
                <a:cs typeface="Arial"/>
              </a:rPr>
              <a:t>• flowers and grass cuttings</a:t>
            </a:r>
          </a:p>
        </p:txBody>
      </p:sp>
    </p:spTree>
    <p:extLst>
      <p:ext uri="{BB962C8B-B14F-4D97-AF65-F5344CB8AC3E}">
        <p14:creationId xmlns:p14="http://schemas.microsoft.com/office/powerpoint/2010/main" val="692515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ssolve">
                                      <p:cBhvr>
                                        <p:cTn id="12" dur="500"/>
                                        <p:tgtEl>
                                          <p:spTgt spid="2"/>
                                        </p:tgtEl>
                                      </p:cBhvr>
                                    </p:animEffect>
                                  </p:childTnLst>
                                </p:cTn>
                              </p:par>
                              <p:par>
                                <p:cTn id="13" presetID="32" presetClass="emph" presetSubtype="0" fill="hold" nodeType="withEffect">
                                  <p:stCondLst>
                                    <p:cond delay="0"/>
                                  </p:stCondLst>
                                  <p:childTnLst>
                                    <p:animRot by="120000">
                                      <p:cBhvr>
                                        <p:cTn id="14" dur="100" fill="hold">
                                          <p:stCondLst>
                                            <p:cond delay="0"/>
                                          </p:stCondLst>
                                        </p:cTn>
                                        <p:tgtEl>
                                          <p:spTgt spid="25"/>
                                        </p:tgtEl>
                                        <p:attrNameLst>
                                          <p:attrName>r</p:attrName>
                                        </p:attrNameLst>
                                      </p:cBhvr>
                                    </p:animRot>
                                    <p:animRot by="-240000">
                                      <p:cBhvr>
                                        <p:cTn id="15" dur="200" fill="hold">
                                          <p:stCondLst>
                                            <p:cond delay="200"/>
                                          </p:stCondLst>
                                        </p:cTn>
                                        <p:tgtEl>
                                          <p:spTgt spid="25"/>
                                        </p:tgtEl>
                                        <p:attrNameLst>
                                          <p:attrName>r</p:attrName>
                                        </p:attrNameLst>
                                      </p:cBhvr>
                                    </p:animRot>
                                    <p:animRot by="240000">
                                      <p:cBhvr>
                                        <p:cTn id="16" dur="200" fill="hold">
                                          <p:stCondLst>
                                            <p:cond delay="400"/>
                                          </p:stCondLst>
                                        </p:cTn>
                                        <p:tgtEl>
                                          <p:spTgt spid="25"/>
                                        </p:tgtEl>
                                        <p:attrNameLst>
                                          <p:attrName>r</p:attrName>
                                        </p:attrNameLst>
                                      </p:cBhvr>
                                    </p:animRot>
                                    <p:animRot by="-240000">
                                      <p:cBhvr>
                                        <p:cTn id="17" dur="200" fill="hold">
                                          <p:stCondLst>
                                            <p:cond delay="600"/>
                                          </p:stCondLst>
                                        </p:cTn>
                                        <p:tgtEl>
                                          <p:spTgt spid="25"/>
                                        </p:tgtEl>
                                        <p:attrNameLst>
                                          <p:attrName>r</p:attrName>
                                        </p:attrNameLst>
                                      </p:cBhvr>
                                    </p:animRot>
                                    <p:animRot by="120000">
                                      <p:cBhvr>
                                        <p:cTn id="18" dur="200" fill="hold">
                                          <p:stCondLst>
                                            <p:cond delay="800"/>
                                          </p:stCondLst>
                                        </p:cTn>
                                        <p:tgtEl>
                                          <p:spTgt spid="25"/>
                                        </p:tgtEl>
                                        <p:attrNameLst>
                                          <p:attrName>r</p:attrName>
                                        </p:attrNameLst>
                                      </p:cBhvr>
                                    </p:animRot>
                                  </p:childTnLst>
                                </p:cTn>
                              </p:par>
                              <p:par>
                                <p:cTn id="19" presetID="32" presetClass="emph" presetSubtype="0" fill="hold" nodeType="withEffect">
                                  <p:stCondLst>
                                    <p:cond delay="0"/>
                                  </p:stCondLst>
                                  <p:childTnLst>
                                    <p:animRot by="120000">
                                      <p:cBhvr>
                                        <p:cTn id="20" dur="100" fill="hold">
                                          <p:stCondLst>
                                            <p:cond delay="0"/>
                                          </p:stCondLst>
                                        </p:cTn>
                                        <p:tgtEl>
                                          <p:spTgt spid="19"/>
                                        </p:tgtEl>
                                        <p:attrNameLst>
                                          <p:attrName>r</p:attrName>
                                        </p:attrNameLst>
                                      </p:cBhvr>
                                    </p:animRot>
                                    <p:animRot by="-240000">
                                      <p:cBhvr>
                                        <p:cTn id="21" dur="200" fill="hold">
                                          <p:stCondLst>
                                            <p:cond delay="200"/>
                                          </p:stCondLst>
                                        </p:cTn>
                                        <p:tgtEl>
                                          <p:spTgt spid="19"/>
                                        </p:tgtEl>
                                        <p:attrNameLst>
                                          <p:attrName>r</p:attrName>
                                        </p:attrNameLst>
                                      </p:cBhvr>
                                    </p:animRot>
                                    <p:animRot by="240000">
                                      <p:cBhvr>
                                        <p:cTn id="22" dur="200" fill="hold">
                                          <p:stCondLst>
                                            <p:cond delay="400"/>
                                          </p:stCondLst>
                                        </p:cTn>
                                        <p:tgtEl>
                                          <p:spTgt spid="19"/>
                                        </p:tgtEl>
                                        <p:attrNameLst>
                                          <p:attrName>r</p:attrName>
                                        </p:attrNameLst>
                                      </p:cBhvr>
                                    </p:animRot>
                                    <p:animRot by="-240000">
                                      <p:cBhvr>
                                        <p:cTn id="23" dur="200" fill="hold">
                                          <p:stCondLst>
                                            <p:cond delay="600"/>
                                          </p:stCondLst>
                                        </p:cTn>
                                        <p:tgtEl>
                                          <p:spTgt spid="19"/>
                                        </p:tgtEl>
                                        <p:attrNameLst>
                                          <p:attrName>r</p:attrName>
                                        </p:attrNameLst>
                                      </p:cBhvr>
                                    </p:animRot>
                                    <p:animRot by="120000">
                                      <p:cBhvr>
                                        <p:cTn id="24" dur="200" fill="hold">
                                          <p:stCondLst>
                                            <p:cond delay="800"/>
                                          </p:stCondLst>
                                        </p:cTn>
                                        <p:tgtEl>
                                          <p:spTgt spid="19"/>
                                        </p:tgtEl>
                                        <p:attrNameLst>
                                          <p:attrName>r</p:attrName>
                                        </p:attrNameLst>
                                      </p:cBhvr>
                                    </p:animRot>
                                  </p:childTnLst>
                                </p:cTn>
                              </p:par>
                              <p:par>
                                <p:cTn id="25" presetID="32" presetClass="emph" presetSubtype="0" fill="hold" nodeType="withEffect">
                                  <p:stCondLst>
                                    <p:cond delay="0"/>
                                  </p:stCondLst>
                                  <p:childTnLst>
                                    <p:animRot by="120000">
                                      <p:cBhvr>
                                        <p:cTn id="26" dur="100" fill="hold">
                                          <p:stCondLst>
                                            <p:cond delay="0"/>
                                          </p:stCondLst>
                                        </p:cTn>
                                        <p:tgtEl>
                                          <p:spTgt spid="21"/>
                                        </p:tgtEl>
                                        <p:attrNameLst>
                                          <p:attrName>r</p:attrName>
                                        </p:attrNameLst>
                                      </p:cBhvr>
                                    </p:animRot>
                                    <p:animRot by="-240000">
                                      <p:cBhvr>
                                        <p:cTn id="27" dur="200" fill="hold">
                                          <p:stCondLst>
                                            <p:cond delay="200"/>
                                          </p:stCondLst>
                                        </p:cTn>
                                        <p:tgtEl>
                                          <p:spTgt spid="21"/>
                                        </p:tgtEl>
                                        <p:attrNameLst>
                                          <p:attrName>r</p:attrName>
                                        </p:attrNameLst>
                                      </p:cBhvr>
                                    </p:animRot>
                                    <p:animRot by="240000">
                                      <p:cBhvr>
                                        <p:cTn id="28" dur="200" fill="hold">
                                          <p:stCondLst>
                                            <p:cond delay="400"/>
                                          </p:stCondLst>
                                        </p:cTn>
                                        <p:tgtEl>
                                          <p:spTgt spid="21"/>
                                        </p:tgtEl>
                                        <p:attrNameLst>
                                          <p:attrName>r</p:attrName>
                                        </p:attrNameLst>
                                      </p:cBhvr>
                                    </p:animRot>
                                    <p:animRot by="-240000">
                                      <p:cBhvr>
                                        <p:cTn id="29" dur="200" fill="hold">
                                          <p:stCondLst>
                                            <p:cond delay="600"/>
                                          </p:stCondLst>
                                        </p:cTn>
                                        <p:tgtEl>
                                          <p:spTgt spid="21"/>
                                        </p:tgtEl>
                                        <p:attrNameLst>
                                          <p:attrName>r</p:attrName>
                                        </p:attrNameLst>
                                      </p:cBhvr>
                                    </p:animRot>
                                    <p:animRot by="120000">
                                      <p:cBhvr>
                                        <p:cTn id="30" dur="200" fill="hold">
                                          <p:stCondLst>
                                            <p:cond delay="800"/>
                                          </p:stCondLst>
                                        </p:cTn>
                                        <p:tgtEl>
                                          <p:spTgt spid="21"/>
                                        </p:tgtEl>
                                        <p:attrNameLst>
                                          <p:attrName>r</p:attrName>
                                        </p:attrNameLst>
                                      </p:cBhvr>
                                    </p:animRot>
                                  </p:childTnLst>
                                </p:cTn>
                              </p:par>
                              <p:par>
                                <p:cTn id="31" presetID="32" presetClass="emph" presetSubtype="0" fill="hold" nodeType="withEffect">
                                  <p:stCondLst>
                                    <p:cond delay="0"/>
                                  </p:stCondLst>
                                  <p:childTnLst>
                                    <p:animRot by="120000">
                                      <p:cBhvr>
                                        <p:cTn id="32" dur="100" fill="hold">
                                          <p:stCondLst>
                                            <p:cond delay="0"/>
                                          </p:stCondLst>
                                        </p:cTn>
                                        <p:tgtEl>
                                          <p:spTgt spid="16"/>
                                        </p:tgtEl>
                                        <p:attrNameLst>
                                          <p:attrName>r</p:attrName>
                                        </p:attrNameLst>
                                      </p:cBhvr>
                                    </p:animRot>
                                    <p:animRot by="-240000">
                                      <p:cBhvr>
                                        <p:cTn id="33" dur="200" fill="hold">
                                          <p:stCondLst>
                                            <p:cond delay="200"/>
                                          </p:stCondLst>
                                        </p:cTn>
                                        <p:tgtEl>
                                          <p:spTgt spid="16"/>
                                        </p:tgtEl>
                                        <p:attrNameLst>
                                          <p:attrName>r</p:attrName>
                                        </p:attrNameLst>
                                      </p:cBhvr>
                                    </p:animRot>
                                    <p:animRot by="240000">
                                      <p:cBhvr>
                                        <p:cTn id="34" dur="200" fill="hold">
                                          <p:stCondLst>
                                            <p:cond delay="400"/>
                                          </p:stCondLst>
                                        </p:cTn>
                                        <p:tgtEl>
                                          <p:spTgt spid="16"/>
                                        </p:tgtEl>
                                        <p:attrNameLst>
                                          <p:attrName>r</p:attrName>
                                        </p:attrNameLst>
                                      </p:cBhvr>
                                    </p:animRot>
                                    <p:animRot by="-240000">
                                      <p:cBhvr>
                                        <p:cTn id="35" dur="200" fill="hold">
                                          <p:stCondLst>
                                            <p:cond delay="600"/>
                                          </p:stCondLst>
                                        </p:cTn>
                                        <p:tgtEl>
                                          <p:spTgt spid="16"/>
                                        </p:tgtEl>
                                        <p:attrNameLst>
                                          <p:attrName>r</p:attrName>
                                        </p:attrNameLst>
                                      </p:cBhvr>
                                    </p:animRot>
                                    <p:animRot by="120000">
                                      <p:cBhvr>
                                        <p:cTn id="36" dur="200" fill="hold">
                                          <p:stCondLst>
                                            <p:cond delay="800"/>
                                          </p:stCondLst>
                                        </p:cTn>
                                        <p:tgtEl>
                                          <p:spTgt spid="16"/>
                                        </p:tgtEl>
                                        <p:attrNameLst>
                                          <p:attrName>r</p:attrName>
                                        </p:attrNameLst>
                                      </p:cBhvr>
                                    </p:animRot>
                                  </p:childTnLst>
                                </p:cTn>
                              </p:par>
                              <p:par>
                                <p:cTn id="37" presetID="32" presetClass="emph" presetSubtype="0" fill="hold" nodeType="withEffect">
                                  <p:stCondLst>
                                    <p:cond delay="0"/>
                                  </p:stCondLst>
                                  <p:childTnLst>
                                    <p:animRot by="120000">
                                      <p:cBhvr>
                                        <p:cTn id="38" dur="100" fill="hold">
                                          <p:stCondLst>
                                            <p:cond delay="0"/>
                                          </p:stCondLst>
                                        </p:cTn>
                                        <p:tgtEl>
                                          <p:spTgt spid="18"/>
                                        </p:tgtEl>
                                        <p:attrNameLst>
                                          <p:attrName>r</p:attrName>
                                        </p:attrNameLst>
                                      </p:cBhvr>
                                    </p:animRot>
                                    <p:animRot by="-240000">
                                      <p:cBhvr>
                                        <p:cTn id="39" dur="200" fill="hold">
                                          <p:stCondLst>
                                            <p:cond delay="200"/>
                                          </p:stCondLst>
                                        </p:cTn>
                                        <p:tgtEl>
                                          <p:spTgt spid="18"/>
                                        </p:tgtEl>
                                        <p:attrNameLst>
                                          <p:attrName>r</p:attrName>
                                        </p:attrNameLst>
                                      </p:cBhvr>
                                    </p:animRot>
                                    <p:animRot by="240000">
                                      <p:cBhvr>
                                        <p:cTn id="40" dur="200" fill="hold">
                                          <p:stCondLst>
                                            <p:cond delay="400"/>
                                          </p:stCondLst>
                                        </p:cTn>
                                        <p:tgtEl>
                                          <p:spTgt spid="18"/>
                                        </p:tgtEl>
                                        <p:attrNameLst>
                                          <p:attrName>r</p:attrName>
                                        </p:attrNameLst>
                                      </p:cBhvr>
                                    </p:animRot>
                                    <p:animRot by="-240000">
                                      <p:cBhvr>
                                        <p:cTn id="41" dur="200" fill="hold">
                                          <p:stCondLst>
                                            <p:cond delay="600"/>
                                          </p:stCondLst>
                                        </p:cTn>
                                        <p:tgtEl>
                                          <p:spTgt spid="18"/>
                                        </p:tgtEl>
                                        <p:attrNameLst>
                                          <p:attrName>r</p:attrName>
                                        </p:attrNameLst>
                                      </p:cBhvr>
                                    </p:animRot>
                                    <p:animRot by="120000">
                                      <p:cBhvr>
                                        <p:cTn id="42" dur="200" fill="hold">
                                          <p:stCondLst>
                                            <p:cond delay="800"/>
                                          </p:stCondLst>
                                        </p:cTn>
                                        <p:tgtEl>
                                          <p:spTgt spid="18"/>
                                        </p:tgtEl>
                                        <p:attrNameLst>
                                          <p:attrName>r</p:attrName>
                                        </p:attrNameLst>
                                      </p:cBhvr>
                                    </p:animRot>
                                  </p:childTnLst>
                                </p:cTn>
                              </p:par>
                              <p:par>
                                <p:cTn id="43" presetID="32" presetClass="emph" presetSubtype="0" fill="hold" nodeType="withEffect">
                                  <p:stCondLst>
                                    <p:cond delay="0"/>
                                  </p:stCondLst>
                                  <p:childTnLst>
                                    <p:animRot by="120000">
                                      <p:cBhvr>
                                        <p:cTn id="44" dur="100" fill="hold">
                                          <p:stCondLst>
                                            <p:cond delay="0"/>
                                          </p:stCondLst>
                                        </p:cTn>
                                        <p:tgtEl>
                                          <p:spTgt spid="6"/>
                                        </p:tgtEl>
                                        <p:attrNameLst>
                                          <p:attrName>r</p:attrName>
                                        </p:attrNameLst>
                                      </p:cBhvr>
                                    </p:animRot>
                                    <p:animRot by="-240000">
                                      <p:cBhvr>
                                        <p:cTn id="45" dur="200" fill="hold">
                                          <p:stCondLst>
                                            <p:cond delay="200"/>
                                          </p:stCondLst>
                                        </p:cTn>
                                        <p:tgtEl>
                                          <p:spTgt spid="6"/>
                                        </p:tgtEl>
                                        <p:attrNameLst>
                                          <p:attrName>r</p:attrName>
                                        </p:attrNameLst>
                                      </p:cBhvr>
                                    </p:animRot>
                                    <p:animRot by="240000">
                                      <p:cBhvr>
                                        <p:cTn id="46" dur="200" fill="hold">
                                          <p:stCondLst>
                                            <p:cond delay="400"/>
                                          </p:stCondLst>
                                        </p:cTn>
                                        <p:tgtEl>
                                          <p:spTgt spid="6"/>
                                        </p:tgtEl>
                                        <p:attrNameLst>
                                          <p:attrName>r</p:attrName>
                                        </p:attrNameLst>
                                      </p:cBhvr>
                                    </p:animRot>
                                    <p:animRot by="-240000">
                                      <p:cBhvr>
                                        <p:cTn id="47" dur="200" fill="hold">
                                          <p:stCondLst>
                                            <p:cond delay="600"/>
                                          </p:stCondLst>
                                        </p:cTn>
                                        <p:tgtEl>
                                          <p:spTgt spid="6"/>
                                        </p:tgtEl>
                                        <p:attrNameLst>
                                          <p:attrName>r</p:attrName>
                                        </p:attrNameLst>
                                      </p:cBhvr>
                                    </p:animRot>
                                    <p:animRot by="120000">
                                      <p:cBhvr>
                                        <p:cTn id="48" dur="200" fill="hold">
                                          <p:stCondLst>
                                            <p:cond delay="800"/>
                                          </p:stCondLst>
                                        </p:cTn>
                                        <p:tgtEl>
                                          <p:spTgt spid="6"/>
                                        </p:tgtEl>
                                        <p:attrNameLst>
                                          <p:attrName>r</p:attrName>
                                        </p:attrNameLst>
                                      </p:cBhvr>
                                    </p:animRot>
                                  </p:childTnLst>
                                </p:cTn>
                              </p:par>
                            </p:childTnLst>
                          </p:cTn>
                        </p:par>
                      </p:childTnLst>
                    </p:cTn>
                  </p:par>
                  <p:par>
                    <p:cTn id="49" fill="hold">
                      <p:stCondLst>
                        <p:cond delay="indefinite"/>
                      </p:stCondLst>
                      <p:childTnLst>
                        <p:par>
                          <p:cTn id="50" fill="hold">
                            <p:stCondLst>
                              <p:cond delay="0"/>
                            </p:stCondLst>
                            <p:childTnLst>
                              <p:par>
                                <p:cTn id="51" presetID="9" presetClass="entr" presetSubtype="0" fill="hold" grpId="0" nodeType="clickEffect">
                                  <p:stCondLst>
                                    <p:cond delay="0"/>
                                  </p:stCondLst>
                                  <p:childTnLst>
                                    <p:set>
                                      <p:cBhvr>
                                        <p:cTn id="52" dur="1" fill="hold">
                                          <p:stCondLst>
                                            <p:cond delay="0"/>
                                          </p:stCondLst>
                                        </p:cTn>
                                        <p:tgtEl>
                                          <p:spTgt spid="3">
                                            <p:txEl>
                                              <p:pRg st="0" end="0"/>
                                            </p:txEl>
                                          </p:spTgt>
                                        </p:tgtEl>
                                        <p:attrNameLst>
                                          <p:attrName>style.visibility</p:attrName>
                                        </p:attrNameLst>
                                      </p:cBhvr>
                                      <p:to>
                                        <p:strVal val="visible"/>
                                      </p:to>
                                    </p:set>
                                    <p:animEffect transition="in" filter="dissolve">
                                      <p:cBhvr>
                                        <p:cTn id="53" dur="500"/>
                                        <p:tgtEl>
                                          <p:spTgt spid="3">
                                            <p:txEl>
                                              <p:pRg st="0" end="0"/>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9" presetClass="entr" presetSubtype="0" fill="hold" nodeType="clickEffect">
                                  <p:stCondLst>
                                    <p:cond delay="0"/>
                                  </p:stCondLst>
                                  <p:childTnLst>
                                    <p:set>
                                      <p:cBhvr>
                                        <p:cTn id="57" dur="1" fill="hold">
                                          <p:stCondLst>
                                            <p:cond delay="0"/>
                                          </p:stCondLst>
                                        </p:cTn>
                                        <p:tgtEl>
                                          <p:spTgt spid="3">
                                            <p:txEl>
                                              <p:pRg st="2" end="2"/>
                                            </p:txEl>
                                          </p:spTgt>
                                        </p:tgtEl>
                                        <p:attrNameLst>
                                          <p:attrName>style.visibility</p:attrName>
                                        </p:attrNameLst>
                                      </p:cBhvr>
                                      <p:to>
                                        <p:strVal val="visible"/>
                                      </p:to>
                                    </p:set>
                                    <p:animEffect transition="in" filter="dissolve">
                                      <p:cBhvr>
                                        <p:cTn id="58" dur="500"/>
                                        <p:tgtEl>
                                          <p:spTgt spid="3">
                                            <p:txEl>
                                              <p:pRg st="2" end="2"/>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fade">
                                      <p:cBhvr>
                                        <p:cTn id="6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uiExpand="1" build="p"/>
      <p:bldP spid="2" grpId="0"/>
      <p:bldP spid="2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497756-6CEA-DF12-6B34-E321A3E9DFEA}"/>
            </a:ext>
          </a:extLst>
        </p:cNvPr>
        <p:cNvGrpSpPr/>
        <p:nvPr/>
      </p:nvGrpSpPr>
      <p:grpSpPr>
        <a:xfrm>
          <a:off x="0" y="0"/>
          <a:ext cx="0" cy="0"/>
          <a:chOff x="0" y="0"/>
          <a:chExt cx="0" cy="0"/>
        </a:xfrm>
      </p:grpSpPr>
      <p:pic>
        <p:nvPicPr>
          <p:cNvPr id="30" name="Picture 29">
            <a:extLst>
              <a:ext uri="{FF2B5EF4-FFF2-40B4-BE49-F238E27FC236}">
                <a16:creationId xmlns:a16="http://schemas.microsoft.com/office/drawing/2014/main" id="{CBA52861-4CE6-090F-073A-A2C6AF8CEB83}"/>
              </a:ext>
            </a:extLst>
          </p:cNvPr>
          <p:cNvPicPr>
            <a:picLocks noChangeAspect="1"/>
          </p:cNvPicPr>
          <p:nvPr/>
        </p:nvPicPr>
        <p:blipFill>
          <a:blip r:embed="rId3">
            <a:alphaModFix/>
            <a:extLst>
              <a:ext uri="{28A0092B-C50C-407E-A947-70E740481C1C}">
                <a14:useLocalDpi xmlns:a14="http://schemas.microsoft.com/office/drawing/2010/main" val="0"/>
              </a:ext>
            </a:extLst>
          </a:blip>
          <a:srcRect l="5818" r="8922" b="14740"/>
          <a:stretch/>
        </p:blipFill>
        <p:spPr>
          <a:xfrm>
            <a:off x="0" y="0"/>
            <a:ext cx="12192001" cy="6858000"/>
          </a:xfrm>
          <a:prstGeom prst="rect">
            <a:avLst/>
          </a:prstGeom>
        </p:spPr>
      </p:pic>
      <p:sp>
        <p:nvSpPr>
          <p:cNvPr id="5" name="Rounded Rectangle 4">
            <a:extLst>
              <a:ext uri="{FF2B5EF4-FFF2-40B4-BE49-F238E27FC236}">
                <a16:creationId xmlns:a16="http://schemas.microsoft.com/office/drawing/2014/main" id="{2EFA9B0D-2D33-CB6B-C428-A2721F1B3822}"/>
              </a:ext>
            </a:extLst>
          </p:cNvPr>
          <p:cNvSpPr/>
          <p:nvPr/>
        </p:nvSpPr>
        <p:spPr>
          <a:xfrm>
            <a:off x="612731" y="642013"/>
            <a:ext cx="5387236" cy="5588305"/>
          </a:xfrm>
          <a:prstGeom prst="roundRect">
            <a:avLst>
              <a:gd name="adj" fmla="val 9154"/>
            </a:avLst>
          </a:prstGeom>
          <a:solidFill>
            <a:schemeClr val="bg1"/>
          </a:solidFill>
          <a:ln>
            <a:noFill/>
          </a:ln>
          <a:effectLst>
            <a:outerShdw blurRad="411783" dist="50800" dir="5400000" algn="ctr" rotWithShape="0">
              <a:schemeClr val="tx1">
                <a:lumMod val="75000"/>
                <a:lumOff val="2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E6626"/>
              </a:solidFill>
            </a:endParaRPr>
          </a:p>
        </p:txBody>
      </p:sp>
      <p:sp>
        <p:nvSpPr>
          <p:cNvPr id="14" name="Rounded Rectangle 13">
            <a:extLst>
              <a:ext uri="{FF2B5EF4-FFF2-40B4-BE49-F238E27FC236}">
                <a16:creationId xmlns:a16="http://schemas.microsoft.com/office/drawing/2014/main" id="{02C2D5F0-9303-B4AF-CB73-8E99D94611F6}"/>
              </a:ext>
            </a:extLst>
          </p:cNvPr>
          <p:cNvSpPr/>
          <p:nvPr/>
        </p:nvSpPr>
        <p:spPr>
          <a:xfrm>
            <a:off x="906057" y="4169045"/>
            <a:ext cx="4812819" cy="1774010"/>
          </a:xfrm>
          <a:prstGeom prst="roundRect">
            <a:avLst>
              <a:gd name="adj" fmla="val 15810"/>
            </a:avLst>
          </a:prstGeom>
          <a:solidFill>
            <a:srgbClr val="7DB552"/>
          </a:solidFill>
          <a:ln>
            <a:noFill/>
          </a:ln>
          <a:effectLst>
            <a:outerShdw sx="1000" sy="1000" algn="ctr" rotWithShape="0">
              <a:srgbClr val="000000"/>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1A5C871-97D4-600E-2B22-630B247B89A2}"/>
              </a:ext>
            </a:extLst>
          </p:cNvPr>
          <p:cNvSpPr>
            <a:spLocks noGrp="1"/>
          </p:cNvSpPr>
          <p:nvPr>
            <p:ph idx="1"/>
          </p:nvPr>
        </p:nvSpPr>
        <p:spPr>
          <a:xfrm>
            <a:off x="1060060" y="1108227"/>
            <a:ext cx="4645516" cy="5181278"/>
          </a:xfrm>
        </p:spPr>
        <p:txBody>
          <a:bodyPr>
            <a:normAutofit/>
          </a:bodyPr>
          <a:lstStyle/>
          <a:p>
            <a:pPr marL="0" indent="0">
              <a:lnSpc>
                <a:spcPct val="100000"/>
              </a:lnSpc>
              <a:buNone/>
            </a:pPr>
            <a:r>
              <a:rPr lang="en-US" sz="2400" b="1">
                <a:latin typeface="Arial" panose="020B0604020202020204" pitchFamily="34" charset="0"/>
                <a:cs typeface="Arial" panose="020B0604020202020204" pitchFamily="34" charset="0"/>
              </a:rPr>
              <a:t>When we use resources like food, paper, or plastic, sometimes we end up with things that we can’t use anymore. </a:t>
            </a:r>
          </a:p>
          <a:p>
            <a:pPr marL="0" indent="0">
              <a:lnSpc>
                <a:spcPct val="100000"/>
              </a:lnSpc>
              <a:buNone/>
            </a:pPr>
            <a:br>
              <a:rPr lang="en-US" sz="2400" b="1">
                <a:latin typeface="Arial" panose="020B0604020202020204" pitchFamily="34" charset="0"/>
                <a:cs typeface="Arial" panose="020B0604020202020204" pitchFamily="34" charset="0"/>
              </a:rPr>
            </a:br>
            <a:endParaRPr lang="en-US" sz="2400" b="1">
              <a:latin typeface="Arial" panose="020B0604020202020204" pitchFamily="34" charset="0"/>
              <a:cs typeface="Arial" panose="020B0604020202020204" pitchFamily="34" charset="0"/>
            </a:endParaRPr>
          </a:p>
          <a:p>
            <a:pPr marL="457200" lvl="1" indent="0">
              <a:lnSpc>
                <a:spcPct val="100000"/>
              </a:lnSpc>
              <a:buNone/>
            </a:pPr>
            <a:endParaRPr lang="en-US" sz="1800" b="1">
              <a:latin typeface="Arial" panose="020B0604020202020204" pitchFamily="34" charset="0"/>
              <a:cs typeface="Arial" panose="020B0604020202020204" pitchFamily="34" charset="0"/>
            </a:endParaRPr>
          </a:p>
        </p:txBody>
      </p:sp>
      <p:pic>
        <p:nvPicPr>
          <p:cNvPr id="19" name="Picture 18" descr="A cartoon of plastic bottles&#10;&#10;Description automatically generated">
            <a:extLst>
              <a:ext uri="{FF2B5EF4-FFF2-40B4-BE49-F238E27FC236}">
                <a16:creationId xmlns:a16="http://schemas.microsoft.com/office/drawing/2014/main" id="{333F4581-4173-54B9-B1C7-02DB5A122E2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71952" y="1774488"/>
            <a:ext cx="1967027" cy="1967027"/>
          </a:xfrm>
          <a:prstGeom prst="rect">
            <a:avLst/>
          </a:prstGeom>
          <a:effectLst>
            <a:outerShdw blurRad="513697" dist="50800" dir="5400000" algn="ctr" rotWithShape="0">
              <a:srgbClr val="000000">
                <a:alpha val="26222"/>
              </a:srgbClr>
            </a:outerShdw>
          </a:effectLst>
        </p:spPr>
      </p:pic>
      <p:pic>
        <p:nvPicPr>
          <p:cNvPr id="6" name="Picture 5" descr="A cartoon banana with a face&#10;&#10;Description automatically generated">
            <a:extLst>
              <a:ext uri="{FF2B5EF4-FFF2-40B4-BE49-F238E27FC236}">
                <a16:creationId xmlns:a16="http://schemas.microsoft.com/office/drawing/2014/main" id="{47FC19BF-E4CE-91D2-7F34-EC84D60F879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58350" y="3321082"/>
            <a:ext cx="2462221" cy="1967026"/>
          </a:xfrm>
          <a:prstGeom prst="rect">
            <a:avLst/>
          </a:prstGeom>
          <a:effectLst>
            <a:outerShdw blurRad="508000" dist="50800" dir="5400000" algn="ctr" rotWithShape="0">
              <a:srgbClr val="000000">
                <a:alpha val="26986"/>
              </a:srgbClr>
            </a:outerShdw>
          </a:effectLst>
        </p:spPr>
      </p:pic>
      <p:pic>
        <p:nvPicPr>
          <p:cNvPr id="8" name="Picture 7" descr="A cartoon of a red apple and a piece of apple&#10;&#10;Description automatically generated">
            <a:extLst>
              <a:ext uri="{FF2B5EF4-FFF2-40B4-BE49-F238E27FC236}">
                <a16:creationId xmlns:a16="http://schemas.microsoft.com/office/drawing/2014/main" id="{2D768FD7-D765-7DE1-7804-08DB492522C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378954" y="4352066"/>
            <a:ext cx="2184400" cy="1803400"/>
          </a:xfrm>
          <a:prstGeom prst="rect">
            <a:avLst/>
          </a:prstGeom>
          <a:effectLst>
            <a:outerShdw blurRad="508000" dist="50800" dir="5400000" algn="ctr" rotWithShape="0">
              <a:srgbClr val="000000">
                <a:alpha val="30000"/>
              </a:srgbClr>
            </a:outerShdw>
          </a:effectLst>
        </p:spPr>
      </p:pic>
      <p:pic>
        <p:nvPicPr>
          <p:cNvPr id="13" name="Picture 12" descr="A cartoon of a paper with a face&#10;&#10;Description automatically generated">
            <a:extLst>
              <a:ext uri="{FF2B5EF4-FFF2-40B4-BE49-F238E27FC236}">
                <a16:creationId xmlns:a16="http://schemas.microsoft.com/office/drawing/2014/main" id="{ECBD1037-5376-8E14-57C7-B2B331D3C87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927072" y="579657"/>
            <a:ext cx="1608200" cy="2235398"/>
          </a:xfrm>
          <a:prstGeom prst="rect">
            <a:avLst/>
          </a:prstGeom>
          <a:effectLst>
            <a:outerShdw blurRad="508000" dist="50800" dir="5400000" algn="ctr" rotWithShape="0">
              <a:srgbClr val="000000">
                <a:alpha val="32412"/>
              </a:srgbClr>
            </a:outerShdw>
          </a:effectLst>
        </p:spPr>
      </p:pic>
      <p:sp>
        <p:nvSpPr>
          <p:cNvPr id="18" name="TextBox 17">
            <a:extLst>
              <a:ext uri="{FF2B5EF4-FFF2-40B4-BE49-F238E27FC236}">
                <a16:creationId xmlns:a16="http://schemas.microsoft.com/office/drawing/2014/main" id="{6180CE61-3B73-749B-5670-921BECE8F693}"/>
              </a:ext>
            </a:extLst>
          </p:cNvPr>
          <p:cNvSpPr txBox="1"/>
          <p:nvPr/>
        </p:nvSpPr>
        <p:spPr>
          <a:xfrm>
            <a:off x="1060060" y="4341189"/>
            <a:ext cx="4568110" cy="1508105"/>
          </a:xfrm>
          <a:prstGeom prst="rect">
            <a:avLst/>
          </a:prstGeom>
          <a:noFill/>
        </p:spPr>
        <p:txBody>
          <a:bodyPr wrap="square">
            <a:spAutoFit/>
          </a:bodyPr>
          <a:lstStyle/>
          <a:p>
            <a:pPr marL="0" indent="0">
              <a:buNone/>
            </a:pPr>
            <a:r>
              <a:rPr lang="en-US" sz="2300">
                <a:solidFill>
                  <a:schemeClr val="bg1"/>
                </a:solidFill>
                <a:latin typeface="Arial" panose="020B0604020202020204" pitchFamily="34" charset="0"/>
                <a:cs typeface="Arial" panose="020B0604020202020204" pitchFamily="34" charset="0"/>
              </a:rPr>
              <a:t>It's important to reduce waste by not throwing away things that we can use again and to recycle whenever we can!</a:t>
            </a:r>
            <a:endParaRPr lang="en-GB" sz="2300">
              <a:solidFill>
                <a:schemeClr val="bg1"/>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5CC222D3-43E8-690D-C89F-E1A4833C0B32}"/>
              </a:ext>
            </a:extLst>
          </p:cNvPr>
          <p:cNvSpPr txBox="1"/>
          <p:nvPr/>
        </p:nvSpPr>
        <p:spPr>
          <a:xfrm>
            <a:off x="1060060" y="3321082"/>
            <a:ext cx="6438020" cy="461665"/>
          </a:xfrm>
          <a:prstGeom prst="rect">
            <a:avLst/>
          </a:prstGeom>
          <a:noFill/>
        </p:spPr>
        <p:txBody>
          <a:bodyPr wrap="square">
            <a:spAutoFit/>
          </a:bodyPr>
          <a:lstStyle/>
          <a:p>
            <a:r>
              <a:rPr lang="en-US" sz="2400">
                <a:latin typeface="Arial" panose="020B0604020202020204" pitchFamily="34" charset="0"/>
                <a:cs typeface="Arial" panose="020B0604020202020204" pitchFamily="34" charset="0"/>
              </a:rPr>
              <a:t>These things are called </a:t>
            </a:r>
            <a:r>
              <a:rPr lang="en-US" sz="2400" b="1">
                <a:latin typeface="Arial" panose="020B0604020202020204" pitchFamily="34" charset="0"/>
                <a:cs typeface="Arial" panose="020B0604020202020204" pitchFamily="34" charset="0"/>
              </a:rPr>
              <a:t>waste.</a:t>
            </a:r>
            <a:endParaRPr lang="en-US" sz="2400"/>
          </a:p>
        </p:txBody>
      </p:sp>
    </p:spTree>
    <p:extLst>
      <p:ext uri="{BB962C8B-B14F-4D97-AF65-F5344CB8AC3E}">
        <p14:creationId xmlns:p14="http://schemas.microsoft.com/office/powerpoint/2010/main" val="262753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dissolve">
                                      <p:cBhvr>
                                        <p:cTn id="15" dur="500"/>
                                        <p:tgtEl>
                                          <p:spTgt spid="4">
                                            <p:txEl>
                                              <p:pRg st="0" end="0"/>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26" presetClass="emph" presetSubtype="0" fill="hold" nodeType="withEffect">
                                  <p:stCondLst>
                                    <p:cond delay="0"/>
                                  </p:stCondLst>
                                  <p:childTnLst>
                                    <p:animEffect transition="out" filter="fade">
                                      <p:cBhvr>
                                        <p:cTn id="24" dur="500" tmFilter="0, 0; .2, .5; .8, .5; 1, 0"/>
                                        <p:tgtEl>
                                          <p:spTgt spid="13"/>
                                        </p:tgtEl>
                                      </p:cBhvr>
                                    </p:animEffect>
                                    <p:animScale>
                                      <p:cBhvr>
                                        <p:cTn id="25" dur="250" autoRev="1" fill="hold"/>
                                        <p:tgtEl>
                                          <p:spTgt spid="13"/>
                                        </p:tgtEl>
                                      </p:cBhvr>
                                      <p:by x="105000" y="105000"/>
                                    </p:animScale>
                                  </p:childTnLst>
                                </p:cTn>
                              </p:par>
                              <p:par>
                                <p:cTn id="26" presetID="1" presetClass="entr" presetSubtype="0" fill="hold" nodeType="withEffect">
                                  <p:stCondLst>
                                    <p:cond delay="0"/>
                                  </p:stCondLst>
                                  <p:childTnLst>
                                    <p:set>
                                      <p:cBhvr>
                                        <p:cTn id="27" dur="1" fill="hold">
                                          <p:stCondLst>
                                            <p:cond delay="0"/>
                                          </p:stCondLst>
                                        </p:cTn>
                                        <p:tgtEl>
                                          <p:spTgt spid="19"/>
                                        </p:tgtEl>
                                        <p:attrNameLst>
                                          <p:attrName>style.visibility</p:attrName>
                                        </p:attrNameLst>
                                      </p:cBhvr>
                                      <p:to>
                                        <p:strVal val="visible"/>
                                      </p:to>
                                    </p:set>
                                  </p:childTnLst>
                                </p:cTn>
                              </p:par>
                              <p:par>
                                <p:cTn id="28" presetID="26" presetClass="emph" presetSubtype="0" fill="hold" nodeType="withEffect">
                                  <p:stCondLst>
                                    <p:cond delay="0"/>
                                  </p:stCondLst>
                                  <p:childTnLst>
                                    <p:animEffect transition="out" filter="fade">
                                      <p:cBhvr>
                                        <p:cTn id="29" dur="500" tmFilter="0, 0; .2, .5; .8, .5; 1, 0"/>
                                        <p:tgtEl>
                                          <p:spTgt spid="19"/>
                                        </p:tgtEl>
                                      </p:cBhvr>
                                    </p:animEffect>
                                    <p:animScale>
                                      <p:cBhvr>
                                        <p:cTn id="30" dur="250" autoRev="1" fill="hold"/>
                                        <p:tgtEl>
                                          <p:spTgt spid="19"/>
                                        </p:tgtEl>
                                      </p:cBhvr>
                                      <p:by x="105000" y="105000"/>
                                    </p:animScale>
                                  </p:childTnLst>
                                </p:cTn>
                              </p:par>
                              <p:par>
                                <p:cTn id="31" presetID="1" presetClass="entr" presetSubtype="0" fill="hold" nodeType="withEffect">
                                  <p:stCondLst>
                                    <p:cond delay="0"/>
                                  </p:stCondLst>
                                  <p:childTnLst>
                                    <p:set>
                                      <p:cBhvr>
                                        <p:cTn id="32" dur="1" fill="hold">
                                          <p:stCondLst>
                                            <p:cond delay="0"/>
                                          </p:stCondLst>
                                        </p:cTn>
                                        <p:tgtEl>
                                          <p:spTgt spid="6"/>
                                        </p:tgtEl>
                                        <p:attrNameLst>
                                          <p:attrName>style.visibility</p:attrName>
                                        </p:attrNameLst>
                                      </p:cBhvr>
                                      <p:to>
                                        <p:strVal val="visible"/>
                                      </p:to>
                                    </p:set>
                                  </p:childTnLst>
                                </p:cTn>
                              </p:par>
                              <p:par>
                                <p:cTn id="33" presetID="26" presetClass="emph" presetSubtype="0" fill="hold" nodeType="withEffect">
                                  <p:stCondLst>
                                    <p:cond delay="0"/>
                                  </p:stCondLst>
                                  <p:childTnLst>
                                    <p:animEffect transition="out" filter="fade">
                                      <p:cBhvr>
                                        <p:cTn id="34" dur="500" tmFilter="0, 0; .2, .5; .8, .5; 1, 0"/>
                                        <p:tgtEl>
                                          <p:spTgt spid="6"/>
                                        </p:tgtEl>
                                      </p:cBhvr>
                                    </p:animEffect>
                                    <p:animScale>
                                      <p:cBhvr>
                                        <p:cTn id="35" dur="250" autoRev="1" fill="hold"/>
                                        <p:tgtEl>
                                          <p:spTgt spid="6"/>
                                        </p:tgtEl>
                                      </p:cBhvr>
                                      <p:by x="105000" y="105000"/>
                                    </p:animScale>
                                  </p:childTnLst>
                                </p:cTn>
                              </p:par>
                              <p:par>
                                <p:cTn id="36" presetID="1" presetClass="entr" presetSubtype="0" fill="hold" nodeType="withEffect">
                                  <p:stCondLst>
                                    <p:cond delay="0"/>
                                  </p:stCondLst>
                                  <p:childTnLst>
                                    <p:set>
                                      <p:cBhvr>
                                        <p:cTn id="37" dur="1" fill="hold">
                                          <p:stCondLst>
                                            <p:cond delay="0"/>
                                          </p:stCondLst>
                                        </p:cTn>
                                        <p:tgtEl>
                                          <p:spTgt spid="8"/>
                                        </p:tgtEl>
                                        <p:attrNameLst>
                                          <p:attrName>style.visibility</p:attrName>
                                        </p:attrNameLst>
                                      </p:cBhvr>
                                      <p:to>
                                        <p:strVal val="visible"/>
                                      </p:to>
                                    </p:set>
                                  </p:childTnLst>
                                </p:cTn>
                              </p:par>
                              <p:par>
                                <p:cTn id="38" presetID="26" presetClass="emph" presetSubtype="0" fill="hold" nodeType="withEffect">
                                  <p:stCondLst>
                                    <p:cond delay="0"/>
                                  </p:stCondLst>
                                  <p:childTnLst>
                                    <p:animEffect transition="out" filter="fade">
                                      <p:cBhvr>
                                        <p:cTn id="39" dur="500" tmFilter="0, 0; .2, .5; .8, .5; 1, 0"/>
                                        <p:tgtEl>
                                          <p:spTgt spid="8"/>
                                        </p:tgtEl>
                                      </p:cBhvr>
                                    </p:animEffect>
                                    <p:animScale>
                                      <p:cBhvr>
                                        <p:cTn id="40" dur="250" autoRev="1" fill="hold"/>
                                        <p:tgtEl>
                                          <p:spTgt spid="8"/>
                                        </p:tgtEl>
                                      </p:cBhvr>
                                      <p:by x="105000" y="105000"/>
                                    </p:animScale>
                                  </p:childTnLst>
                                </p:cTn>
                              </p:par>
                            </p:childTnLst>
                          </p:cTn>
                        </p:par>
                      </p:childTnLst>
                    </p:cTn>
                  </p:par>
                  <p:par>
                    <p:cTn id="41" fill="hold">
                      <p:stCondLst>
                        <p:cond delay="indefinite"/>
                      </p:stCondLst>
                      <p:childTnLst>
                        <p:par>
                          <p:cTn id="42" fill="hold">
                            <p:stCondLst>
                              <p:cond delay="0"/>
                            </p:stCondLst>
                            <p:childTnLst>
                              <p:par>
                                <p:cTn id="43" presetID="9" presetClass="entr" presetSubtype="0" fill="hold" grpId="0" nodeType="click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dissolve">
                                      <p:cBhvr>
                                        <p:cTn id="45" dur="500"/>
                                        <p:tgtEl>
                                          <p:spTgt spid="14"/>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18">
                                            <p:txEl>
                                              <p:pRg st="0" end="0"/>
                                            </p:txEl>
                                          </p:spTgt>
                                        </p:tgtEl>
                                        <p:attrNameLst>
                                          <p:attrName>style.visibility</p:attrName>
                                        </p:attrNameLst>
                                      </p:cBhvr>
                                      <p:to>
                                        <p:strVal val="visible"/>
                                      </p:to>
                                    </p:set>
                                    <p:animEffect transition="in" filter="fade">
                                      <p:cBhvr>
                                        <p:cTn id="50" dur="500"/>
                                        <p:tgtEl>
                                          <p:spTgt spid="18">
                                            <p:txEl>
                                              <p:pRg st="0" end="0"/>
                                            </p:txEl>
                                          </p:spTgt>
                                        </p:tgtEl>
                                      </p:cBhvr>
                                    </p:animEffect>
                                  </p:childTnLst>
                                </p:cTn>
                              </p:par>
                              <p:par>
                                <p:cTn id="51" presetID="9" presetClass="entr" presetSubtype="0" fill="hold" grpId="0" nodeType="withEffect">
                                  <p:stCondLst>
                                    <p:cond delay="0"/>
                                  </p:stCondLst>
                                  <p:childTnLst>
                                    <p:set>
                                      <p:cBhvr>
                                        <p:cTn id="52" dur="1" fill="hold">
                                          <p:stCondLst>
                                            <p:cond delay="0"/>
                                          </p:stCondLst>
                                        </p:cTn>
                                        <p:tgtEl>
                                          <p:spTgt spid="18">
                                            <p:txEl>
                                              <p:pRg st="0" end="0"/>
                                            </p:txEl>
                                          </p:spTgt>
                                        </p:tgtEl>
                                        <p:attrNameLst>
                                          <p:attrName>style.visibility</p:attrName>
                                        </p:attrNameLst>
                                      </p:cBhvr>
                                      <p:to>
                                        <p:strVal val="visible"/>
                                      </p:to>
                                    </p:set>
                                    <p:animEffect transition="in" filter="dissolve">
                                      <p:cBhvr>
                                        <p:cTn id="53" dur="500"/>
                                        <p:tgtEl>
                                          <p:spTgt spid="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4" grpId="0" animBg="1"/>
      <p:bldP spid="18" grpId="0"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465816-9B64-D983-7E27-8DCFC9AEAE51}"/>
            </a:ext>
          </a:extLst>
        </p:cNvPr>
        <p:cNvGrpSpPr/>
        <p:nvPr/>
      </p:nvGrpSpPr>
      <p:grpSpPr>
        <a:xfrm>
          <a:off x="0" y="0"/>
          <a:ext cx="0" cy="0"/>
          <a:chOff x="0" y="0"/>
          <a:chExt cx="0" cy="0"/>
        </a:xfrm>
      </p:grpSpPr>
      <p:sp>
        <p:nvSpPr>
          <p:cNvPr id="7" name="Rounded Rectangle 6">
            <a:extLst>
              <a:ext uri="{FF2B5EF4-FFF2-40B4-BE49-F238E27FC236}">
                <a16:creationId xmlns:a16="http://schemas.microsoft.com/office/drawing/2014/main" id="{50AAE115-C692-26E9-9A71-A899EE6CDE0B}"/>
              </a:ext>
            </a:extLst>
          </p:cNvPr>
          <p:cNvSpPr/>
          <p:nvPr/>
        </p:nvSpPr>
        <p:spPr>
          <a:xfrm>
            <a:off x="838200" y="4576130"/>
            <a:ext cx="5047212" cy="1475535"/>
          </a:xfrm>
          <a:prstGeom prst="roundRect">
            <a:avLst>
              <a:gd name="adj" fmla="val 13133"/>
            </a:avLst>
          </a:prstGeom>
          <a:solidFill>
            <a:srgbClr val="7DB55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indent="0">
              <a:buNone/>
            </a:pPr>
            <a:endParaRPr lang="en-GB" sz="2800">
              <a:latin typeface="Arial Rounded MT Bold" panose="020F0704030504030204" pitchFamily="34" charset="77"/>
            </a:endParaRPr>
          </a:p>
        </p:txBody>
      </p:sp>
      <p:sp>
        <p:nvSpPr>
          <p:cNvPr id="4" name="Rounded Rectangle 3">
            <a:extLst>
              <a:ext uri="{FF2B5EF4-FFF2-40B4-BE49-F238E27FC236}">
                <a16:creationId xmlns:a16="http://schemas.microsoft.com/office/drawing/2014/main" id="{E5895011-E522-8F63-4FA4-8F5241AB2ADD}"/>
              </a:ext>
            </a:extLst>
          </p:cNvPr>
          <p:cNvSpPr/>
          <p:nvPr/>
        </p:nvSpPr>
        <p:spPr>
          <a:xfrm>
            <a:off x="0" y="1"/>
            <a:ext cx="12192000" cy="1682296"/>
          </a:xfrm>
          <a:prstGeom prst="roundRect">
            <a:avLst>
              <a:gd name="adj" fmla="val 0"/>
            </a:avLst>
          </a:prstGeom>
          <a:solidFill>
            <a:srgbClr val="7DB552"/>
          </a:solidFill>
          <a:ln>
            <a:noFill/>
          </a:ln>
          <a:effectLst>
            <a:outerShdw sx="1000" sy="1000" algn="ctr" rotWithShape="0">
              <a:schemeClr val="tx1">
                <a:lumMod val="75000"/>
                <a:lumOff val="2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E6626"/>
              </a:solidFill>
            </a:endParaRPr>
          </a:p>
        </p:txBody>
      </p:sp>
      <p:sp>
        <p:nvSpPr>
          <p:cNvPr id="2" name="Title 1">
            <a:extLst>
              <a:ext uri="{FF2B5EF4-FFF2-40B4-BE49-F238E27FC236}">
                <a16:creationId xmlns:a16="http://schemas.microsoft.com/office/drawing/2014/main" id="{F8C46F8D-97F4-6CCE-5035-3CDAE1E6A822}"/>
              </a:ext>
            </a:extLst>
          </p:cNvPr>
          <p:cNvSpPr>
            <a:spLocks noGrp="1"/>
          </p:cNvSpPr>
          <p:nvPr>
            <p:ph type="title"/>
          </p:nvPr>
        </p:nvSpPr>
        <p:spPr>
          <a:xfrm>
            <a:off x="765381" y="228242"/>
            <a:ext cx="10515600" cy="1325563"/>
          </a:xfrm>
        </p:spPr>
        <p:txBody>
          <a:bodyPr/>
          <a:lstStyle/>
          <a:p>
            <a:r>
              <a:rPr lang="en-GB" b="1">
                <a:solidFill>
                  <a:schemeClr val="bg1"/>
                </a:solidFill>
                <a:latin typeface="Arial Rounded MT Bold" panose="020F0704030504030204" pitchFamily="34" charset="77"/>
              </a:rPr>
              <a:t>Activity</a:t>
            </a:r>
          </a:p>
        </p:txBody>
      </p:sp>
      <p:sp>
        <p:nvSpPr>
          <p:cNvPr id="3" name="Content Placeholder 2">
            <a:extLst>
              <a:ext uri="{FF2B5EF4-FFF2-40B4-BE49-F238E27FC236}">
                <a16:creationId xmlns:a16="http://schemas.microsoft.com/office/drawing/2014/main" id="{CE7A552E-605C-261A-1F13-A7C5E9EA71B1}"/>
              </a:ext>
            </a:extLst>
          </p:cNvPr>
          <p:cNvSpPr>
            <a:spLocks noGrp="1"/>
          </p:cNvSpPr>
          <p:nvPr>
            <p:ph idx="1"/>
          </p:nvPr>
        </p:nvSpPr>
        <p:spPr>
          <a:xfrm>
            <a:off x="774658" y="2262574"/>
            <a:ext cx="5321342" cy="1999281"/>
          </a:xfrm>
        </p:spPr>
        <p:txBody>
          <a:bodyPr>
            <a:normAutofit/>
          </a:bodyPr>
          <a:lstStyle/>
          <a:p>
            <a:pPr marL="0" indent="0">
              <a:buNone/>
            </a:pPr>
            <a:r>
              <a:rPr lang="en-GB" sz="3200" b="1">
                <a:latin typeface="Arial Rounded MT Bold" panose="020F0704030504030204" pitchFamily="34" charset="77"/>
              </a:rPr>
              <a:t>On your whiteboard, work together as a class to list examples of different waste categories.</a:t>
            </a:r>
            <a:endParaRPr lang="en-GB">
              <a:latin typeface="Arial Rounded MT Bold" panose="020F0704030504030204" pitchFamily="34" charset="77"/>
            </a:endParaRPr>
          </a:p>
        </p:txBody>
      </p:sp>
      <p:pic>
        <p:nvPicPr>
          <p:cNvPr id="11" name="Picture 10" descr="A cartoon of a rectangular object holding a pencil&#10;&#10;Description automatically generated">
            <a:extLst>
              <a:ext uri="{FF2B5EF4-FFF2-40B4-BE49-F238E27FC236}">
                <a16:creationId xmlns:a16="http://schemas.microsoft.com/office/drawing/2014/main" id="{35C986BC-EF22-3C9C-E86D-50B8AA3821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26077" y="1359667"/>
            <a:ext cx="4705029" cy="4777600"/>
          </a:xfrm>
          <a:prstGeom prst="rect">
            <a:avLst/>
          </a:prstGeom>
        </p:spPr>
      </p:pic>
      <p:sp>
        <p:nvSpPr>
          <p:cNvPr id="13" name="TextBox 12">
            <a:extLst>
              <a:ext uri="{FF2B5EF4-FFF2-40B4-BE49-F238E27FC236}">
                <a16:creationId xmlns:a16="http://schemas.microsoft.com/office/drawing/2014/main" id="{8059E4E6-56C8-70B6-6454-884C95BEDF0A}"/>
              </a:ext>
            </a:extLst>
          </p:cNvPr>
          <p:cNvSpPr txBox="1"/>
          <p:nvPr/>
        </p:nvSpPr>
        <p:spPr>
          <a:xfrm>
            <a:off x="1099279" y="4898398"/>
            <a:ext cx="4465903" cy="830997"/>
          </a:xfrm>
          <a:prstGeom prst="rect">
            <a:avLst/>
          </a:prstGeom>
          <a:noFill/>
        </p:spPr>
        <p:txBody>
          <a:bodyPr wrap="square">
            <a:spAutoFit/>
          </a:bodyPr>
          <a:lstStyle/>
          <a:p>
            <a:r>
              <a:rPr lang="en-GB" sz="2400">
                <a:solidFill>
                  <a:schemeClr val="bg1"/>
                </a:solidFill>
                <a:latin typeface="Arial" panose="020B0604020202020204" pitchFamily="34" charset="0"/>
                <a:cs typeface="Arial" panose="020B0604020202020204" pitchFamily="34" charset="0"/>
              </a:rPr>
              <a:t>E.g. Banana peels and stale bread is </a:t>
            </a:r>
            <a:r>
              <a:rPr lang="en-GB" sz="2400" b="1">
                <a:solidFill>
                  <a:schemeClr val="bg1"/>
                </a:solidFill>
                <a:latin typeface="Arial" panose="020B0604020202020204" pitchFamily="34" charset="0"/>
                <a:cs typeface="Arial" panose="020B0604020202020204" pitchFamily="34" charset="0"/>
              </a:rPr>
              <a:t>Food Waste.</a:t>
            </a:r>
          </a:p>
        </p:txBody>
      </p:sp>
    </p:spTree>
    <p:extLst>
      <p:ext uri="{BB962C8B-B14F-4D97-AF65-F5344CB8AC3E}">
        <p14:creationId xmlns:p14="http://schemas.microsoft.com/office/powerpoint/2010/main" val="2188598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childTnLst>
                                </p:cTn>
                              </p:par>
                              <p:par>
                                <p:cTn id="12" presetID="32" presetClass="emph" presetSubtype="0" fill="hold" nodeType="withEffect">
                                  <p:stCondLst>
                                    <p:cond delay="0"/>
                                  </p:stCondLst>
                                  <p:childTnLst>
                                    <p:animRot by="120000">
                                      <p:cBhvr>
                                        <p:cTn id="13" dur="100" fill="hold">
                                          <p:stCondLst>
                                            <p:cond delay="0"/>
                                          </p:stCondLst>
                                        </p:cTn>
                                        <p:tgtEl>
                                          <p:spTgt spid="11"/>
                                        </p:tgtEl>
                                        <p:attrNameLst>
                                          <p:attrName>r</p:attrName>
                                        </p:attrNameLst>
                                      </p:cBhvr>
                                    </p:animRot>
                                    <p:animRot by="-240000">
                                      <p:cBhvr>
                                        <p:cTn id="14" dur="200" fill="hold">
                                          <p:stCondLst>
                                            <p:cond delay="200"/>
                                          </p:stCondLst>
                                        </p:cTn>
                                        <p:tgtEl>
                                          <p:spTgt spid="11"/>
                                        </p:tgtEl>
                                        <p:attrNameLst>
                                          <p:attrName>r</p:attrName>
                                        </p:attrNameLst>
                                      </p:cBhvr>
                                    </p:animRot>
                                    <p:animRot by="240000">
                                      <p:cBhvr>
                                        <p:cTn id="15" dur="200" fill="hold">
                                          <p:stCondLst>
                                            <p:cond delay="400"/>
                                          </p:stCondLst>
                                        </p:cTn>
                                        <p:tgtEl>
                                          <p:spTgt spid="11"/>
                                        </p:tgtEl>
                                        <p:attrNameLst>
                                          <p:attrName>r</p:attrName>
                                        </p:attrNameLst>
                                      </p:cBhvr>
                                    </p:animRot>
                                    <p:animRot by="-240000">
                                      <p:cBhvr>
                                        <p:cTn id="16" dur="200" fill="hold">
                                          <p:stCondLst>
                                            <p:cond delay="600"/>
                                          </p:stCondLst>
                                        </p:cTn>
                                        <p:tgtEl>
                                          <p:spTgt spid="11"/>
                                        </p:tgtEl>
                                        <p:attrNameLst>
                                          <p:attrName>r</p:attrName>
                                        </p:attrNameLst>
                                      </p:cBhvr>
                                    </p:animRot>
                                    <p:animRot by="120000">
                                      <p:cBhvr>
                                        <p:cTn id="17" dur="200" fill="hold">
                                          <p:stCondLst>
                                            <p:cond delay="800"/>
                                          </p:stCondLst>
                                        </p:cTn>
                                        <p:tgtEl>
                                          <p:spTgt spid="11"/>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dissolve">
                                      <p:cBhvr>
                                        <p:cTn id="22" dur="500"/>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dissolve">
                                      <p:cBhvr>
                                        <p:cTn id="27" dur="500"/>
                                        <p:tgtEl>
                                          <p:spTgt spid="7"/>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p:bldP spid="3" grpId="0" build="p"/>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8A4FC02-E198-2619-27D8-EA1AA2D1AB8B}"/>
              </a:ext>
            </a:extLst>
          </p:cNvPr>
          <p:cNvPicPr>
            <a:picLocks noChangeAspect="1"/>
          </p:cNvPicPr>
          <p:nvPr/>
        </p:nvPicPr>
        <p:blipFill>
          <a:blip r:embed="rId2">
            <a:alphaModFix/>
            <a:extLst>
              <a:ext uri="{28A0092B-C50C-407E-A947-70E740481C1C}">
                <a14:useLocalDpi xmlns:a14="http://schemas.microsoft.com/office/drawing/2010/main" val="0"/>
              </a:ext>
            </a:extLst>
          </a:blip>
          <a:srcRect l="5818" r="68262" b="14740"/>
          <a:stretch/>
        </p:blipFill>
        <p:spPr>
          <a:xfrm>
            <a:off x="0" y="0"/>
            <a:ext cx="3706447" cy="6858000"/>
          </a:xfrm>
          <a:prstGeom prst="rect">
            <a:avLst/>
          </a:prstGeom>
        </p:spPr>
      </p:pic>
      <p:sp>
        <p:nvSpPr>
          <p:cNvPr id="3" name="Content Placeholder 2">
            <a:extLst>
              <a:ext uri="{FF2B5EF4-FFF2-40B4-BE49-F238E27FC236}">
                <a16:creationId xmlns:a16="http://schemas.microsoft.com/office/drawing/2014/main" id="{64BC3034-82C6-B478-6FA9-90407510E205}"/>
              </a:ext>
            </a:extLst>
          </p:cNvPr>
          <p:cNvSpPr>
            <a:spLocks noGrp="1"/>
          </p:cNvSpPr>
          <p:nvPr>
            <p:ph idx="1"/>
          </p:nvPr>
        </p:nvSpPr>
        <p:spPr>
          <a:xfrm>
            <a:off x="645088" y="2280926"/>
            <a:ext cx="10515600" cy="1673649"/>
          </a:xfrm>
        </p:spPr>
        <p:txBody>
          <a:bodyPr>
            <a:normAutofit/>
          </a:bodyPr>
          <a:lstStyle/>
          <a:p>
            <a:pPr marL="0" indent="0">
              <a:buNone/>
            </a:pPr>
            <a:r>
              <a:rPr lang="en-GB" sz="4400" b="1">
                <a:solidFill>
                  <a:schemeClr val="bg1"/>
                </a:solidFill>
                <a:latin typeface="Arial Rounded MT Bold" panose="020F0704030504030204" pitchFamily="34" charset="77"/>
              </a:rPr>
              <a:t>Types of </a:t>
            </a:r>
          </a:p>
          <a:p>
            <a:pPr marL="0" indent="0">
              <a:buNone/>
            </a:pPr>
            <a:r>
              <a:rPr lang="en-GB" sz="4400" b="1">
                <a:solidFill>
                  <a:schemeClr val="bg1"/>
                </a:solidFill>
                <a:latin typeface="Arial Rounded MT Bold" panose="020F0704030504030204" pitchFamily="34" charset="77"/>
              </a:rPr>
              <a:t>Waste</a:t>
            </a:r>
          </a:p>
        </p:txBody>
      </p:sp>
      <p:sp>
        <p:nvSpPr>
          <p:cNvPr id="16" name="TextBox 15">
            <a:extLst>
              <a:ext uri="{FF2B5EF4-FFF2-40B4-BE49-F238E27FC236}">
                <a16:creationId xmlns:a16="http://schemas.microsoft.com/office/drawing/2014/main" id="{07E08361-584F-A6F3-F8E8-CA87C29E7701}"/>
              </a:ext>
            </a:extLst>
          </p:cNvPr>
          <p:cNvSpPr txBox="1"/>
          <p:nvPr/>
        </p:nvSpPr>
        <p:spPr>
          <a:xfrm>
            <a:off x="4270403" y="591472"/>
            <a:ext cx="7517043" cy="4401205"/>
          </a:xfrm>
          <a:prstGeom prst="rect">
            <a:avLst/>
          </a:prstGeom>
          <a:noFill/>
        </p:spPr>
        <p:txBody>
          <a:bodyPr wrap="square" lIns="91440" tIns="45720" rIns="91440" bIns="45720" anchor="t">
            <a:spAutoFit/>
          </a:bodyPr>
          <a:lstStyle/>
          <a:p>
            <a:r>
              <a:rPr lang="en-US" sz="2000" b="1">
                <a:solidFill>
                  <a:srgbClr val="7DB552"/>
                </a:solidFill>
                <a:latin typeface="Arial"/>
                <a:cs typeface="Arial"/>
              </a:rPr>
              <a:t>1. Household waste:</a:t>
            </a:r>
            <a:r>
              <a:rPr lang="en-US" sz="2000">
                <a:solidFill>
                  <a:srgbClr val="7DB552"/>
                </a:solidFill>
                <a:latin typeface="Arial"/>
                <a:cs typeface="Arial"/>
              </a:rPr>
              <a:t> </a:t>
            </a:r>
            <a:r>
              <a:rPr lang="en-US" sz="2000">
                <a:latin typeface="Arial"/>
                <a:cs typeface="Arial"/>
              </a:rPr>
              <a:t>This is waste that comes from our homes, like food scraps, packaging, or broken items.</a:t>
            </a:r>
          </a:p>
          <a:p>
            <a:pPr marL="457200" indent="-457200">
              <a:buAutoNum type="arabicPeriod"/>
            </a:pPr>
            <a:endParaRPr lang="en-US" sz="2000">
              <a:latin typeface="Arial" panose="020B0604020202020204" pitchFamily="34" charset="0"/>
              <a:cs typeface="Arial" panose="020B0604020202020204" pitchFamily="34" charset="0"/>
            </a:endParaRPr>
          </a:p>
          <a:p>
            <a:pPr marL="0" indent="0">
              <a:buNone/>
            </a:pPr>
            <a:r>
              <a:rPr lang="en-US" sz="2000" b="1">
                <a:solidFill>
                  <a:srgbClr val="7DB552"/>
                </a:solidFill>
                <a:latin typeface="Arial"/>
                <a:cs typeface="Arial"/>
              </a:rPr>
              <a:t>2. Industrial waste:</a:t>
            </a:r>
            <a:r>
              <a:rPr lang="en-US" sz="2000">
                <a:solidFill>
                  <a:srgbClr val="7DB552"/>
                </a:solidFill>
                <a:latin typeface="Arial"/>
                <a:cs typeface="Arial"/>
              </a:rPr>
              <a:t> </a:t>
            </a:r>
            <a:r>
              <a:rPr lang="en-US" sz="2000">
                <a:latin typeface="Arial"/>
                <a:cs typeface="Arial"/>
              </a:rPr>
              <a:t>This comes from factories or industries, such as waste from making clothes, cars, or electronics.</a:t>
            </a:r>
          </a:p>
          <a:p>
            <a:pPr marL="0" indent="0">
              <a:buNone/>
            </a:pPr>
            <a:endParaRPr lang="en-US" sz="2000">
              <a:latin typeface="Arial" panose="020B0604020202020204" pitchFamily="34" charset="0"/>
              <a:cs typeface="Arial" panose="020B0604020202020204" pitchFamily="34" charset="0"/>
            </a:endParaRPr>
          </a:p>
          <a:p>
            <a:pPr marL="0" indent="0">
              <a:buNone/>
            </a:pPr>
            <a:r>
              <a:rPr lang="en-US" sz="2000" b="1">
                <a:solidFill>
                  <a:srgbClr val="7DB552"/>
                </a:solidFill>
                <a:latin typeface="Arial" panose="020B0604020202020204" pitchFamily="34" charset="0"/>
                <a:cs typeface="Arial" panose="020B0604020202020204" pitchFamily="34" charset="0"/>
              </a:rPr>
              <a:t>3. E-waste:</a:t>
            </a:r>
            <a:r>
              <a:rPr lang="en-US" sz="2000">
                <a:solidFill>
                  <a:srgbClr val="7DB552"/>
                </a:solidFill>
                <a:latin typeface="Arial" panose="020B0604020202020204" pitchFamily="34" charset="0"/>
                <a:cs typeface="Arial" panose="020B0604020202020204" pitchFamily="34" charset="0"/>
              </a:rPr>
              <a:t> </a:t>
            </a:r>
            <a:r>
              <a:rPr lang="en-US" sz="2000">
                <a:latin typeface="Arial" panose="020B0604020202020204" pitchFamily="34" charset="0"/>
                <a:cs typeface="Arial" panose="020B0604020202020204" pitchFamily="34" charset="0"/>
              </a:rPr>
              <a:t>This includes old, broken, or unwanted electronics, like phones, computers, and TVs.</a:t>
            </a:r>
          </a:p>
          <a:p>
            <a:pPr marL="0" indent="0">
              <a:buNone/>
            </a:pPr>
            <a:endParaRPr lang="en-US" sz="2000">
              <a:latin typeface="Arial" panose="020B0604020202020204" pitchFamily="34" charset="0"/>
              <a:cs typeface="Arial" panose="020B0604020202020204" pitchFamily="34" charset="0"/>
            </a:endParaRPr>
          </a:p>
          <a:p>
            <a:pPr marL="0" indent="0">
              <a:buNone/>
            </a:pPr>
            <a:r>
              <a:rPr lang="en-US" sz="2000" b="1">
                <a:solidFill>
                  <a:srgbClr val="7DB552"/>
                </a:solidFill>
                <a:latin typeface="Arial"/>
                <a:cs typeface="Arial"/>
              </a:rPr>
              <a:t>4. Food waste:</a:t>
            </a:r>
            <a:r>
              <a:rPr lang="en-US" sz="2000">
                <a:solidFill>
                  <a:srgbClr val="7DB552"/>
                </a:solidFill>
                <a:latin typeface="Arial"/>
                <a:cs typeface="Arial"/>
              </a:rPr>
              <a:t> </a:t>
            </a:r>
            <a:r>
              <a:rPr lang="en-US" sz="2000">
                <a:latin typeface="Arial"/>
                <a:cs typeface="Arial"/>
              </a:rPr>
              <a:t>This is when food is thrown away because it’s not eaten or it has gone bad.</a:t>
            </a:r>
          </a:p>
          <a:p>
            <a:pPr marL="0" indent="0">
              <a:buNone/>
            </a:pPr>
            <a:endParaRPr lang="en-US" sz="2000">
              <a:latin typeface="Arial" panose="020B0604020202020204" pitchFamily="34" charset="0"/>
              <a:cs typeface="Arial" panose="020B0604020202020204" pitchFamily="34" charset="0"/>
            </a:endParaRPr>
          </a:p>
          <a:p>
            <a:pPr marL="0" indent="0">
              <a:buNone/>
            </a:pPr>
            <a:r>
              <a:rPr lang="en-US" sz="2000" b="1">
                <a:solidFill>
                  <a:srgbClr val="7DB552"/>
                </a:solidFill>
                <a:latin typeface="Arial"/>
                <a:cs typeface="Arial"/>
              </a:rPr>
              <a:t>5. Hazardous waste:</a:t>
            </a:r>
            <a:r>
              <a:rPr lang="en-US" sz="2000">
                <a:solidFill>
                  <a:srgbClr val="7DB552"/>
                </a:solidFill>
                <a:latin typeface="Arial"/>
                <a:cs typeface="Arial"/>
              </a:rPr>
              <a:t> </a:t>
            </a:r>
            <a:r>
              <a:rPr lang="en-US" sz="2000">
                <a:latin typeface="Arial"/>
                <a:cs typeface="Arial"/>
              </a:rPr>
              <a:t>This includes waste that can harm the environment or human health, like chemicals or batteries.</a:t>
            </a:r>
          </a:p>
        </p:txBody>
      </p:sp>
      <p:pic>
        <p:nvPicPr>
          <p:cNvPr id="18" name="Picture 17" descr="A cartoon of a book&#10;&#10;Description automatically generated">
            <a:extLst>
              <a:ext uri="{FF2B5EF4-FFF2-40B4-BE49-F238E27FC236}">
                <a16:creationId xmlns:a16="http://schemas.microsoft.com/office/drawing/2014/main" id="{600F7F04-2F95-CB2E-1074-54328F9C75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2916" y="5242480"/>
            <a:ext cx="914738" cy="1271486"/>
          </a:xfrm>
          <a:prstGeom prst="rect">
            <a:avLst/>
          </a:prstGeom>
        </p:spPr>
      </p:pic>
      <p:pic>
        <p:nvPicPr>
          <p:cNvPr id="20" name="Picture 19" descr="A cartoon of a slice of bread with a face and a green substance on it&#10;&#10;Description automatically generated">
            <a:extLst>
              <a:ext uri="{FF2B5EF4-FFF2-40B4-BE49-F238E27FC236}">
                <a16:creationId xmlns:a16="http://schemas.microsoft.com/office/drawing/2014/main" id="{D45BBF07-0AC6-029C-619F-8CB949B1C94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89516" y="5251804"/>
            <a:ext cx="1136147" cy="1197324"/>
          </a:xfrm>
          <a:prstGeom prst="rect">
            <a:avLst/>
          </a:prstGeom>
        </p:spPr>
      </p:pic>
      <p:pic>
        <p:nvPicPr>
          <p:cNvPr id="22" name="Picture 21" descr="A cartoon of a red cylinder&#10;&#10;Description automatically generated">
            <a:extLst>
              <a:ext uri="{FF2B5EF4-FFF2-40B4-BE49-F238E27FC236}">
                <a16:creationId xmlns:a16="http://schemas.microsoft.com/office/drawing/2014/main" id="{2FD6C5F5-FBA5-1FB3-44CC-38E34A22730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14715" y="5330617"/>
            <a:ext cx="1070962" cy="1167445"/>
          </a:xfrm>
          <a:prstGeom prst="rect">
            <a:avLst/>
          </a:prstGeom>
        </p:spPr>
      </p:pic>
      <p:pic>
        <p:nvPicPr>
          <p:cNvPr id="28" name="Picture 27" descr="A cartoon battery with eyes and a cartoon character&#10;&#10;Description automatically generated with medium confidence">
            <a:extLst>
              <a:ext uri="{FF2B5EF4-FFF2-40B4-BE49-F238E27FC236}">
                <a16:creationId xmlns:a16="http://schemas.microsoft.com/office/drawing/2014/main" id="{DD672CDB-C09B-D7E3-95AF-421461ACABF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33931" y="5250743"/>
            <a:ext cx="1253515" cy="1283842"/>
          </a:xfrm>
          <a:prstGeom prst="rect">
            <a:avLst/>
          </a:prstGeom>
        </p:spPr>
      </p:pic>
      <p:pic>
        <p:nvPicPr>
          <p:cNvPr id="36" name="Picture 35" descr="A white device with a black screen and a black cord&#10;&#10;Description automatically generated">
            <a:extLst>
              <a:ext uri="{FF2B5EF4-FFF2-40B4-BE49-F238E27FC236}">
                <a16:creationId xmlns:a16="http://schemas.microsoft.com/office/drawing/2014/main" id="{A5938399-F96F-65A5-CAE9-A2DC5E933C0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68026" y="5251804"/>
            <a:ext cx="1148253" cy="1197324"/>
          </a:xfrm>
          <a:prstGeom prst="rect">
            <a:avLst/>
          </a:prstGeom>
        </p:spPr>
      </p:pic>
    </p:spTree>
    <p:extLst>
      <p:ext uri="{BB962C8B-B14F-4D97-AF65-F5344CB8AC3E}">
        <p14:creationId xmlns:p14="http://schemas.microsoft.com/office/powerpoint/2010/main" val="722443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6">
                                            <p:txEl>
                                              <p:pRg st="0" end="0"/>
                                            </p:txEl>
                                          </p:spTgt>
                                        </p:tgtEl>
                                        <p:attrNameLst>
                                          <p:attrName>style.visibility</p:attrName>
                                        </p:attrNameLst>
                                      </p:cBhvr>
                                      <p:to>
                                        <p:strVal val="visible"/>
                                      </p:to>
                                    </p:set>
                                    <p:animEffect transition="in" filter="dissolve">
                                      <p:cBhvr>
                                        <p:cTn id="12" dur="500"/>
                                        <p:tgtEl>
                                          <p:spTgt spid="16">
                                            <p:txEl>
                                              <p:pRg st="0" end="0"/>
                                            </p:txEl>
                                          </p:spTgt>
                                        </p:tgtEl>
                                      </p:cBhvr>
                                    </p:animEffect>
                                  </p:childTnLst>
                                </p:cTn>
                              </p:par>
                              <p:par>
                                <p:cTn id="13" presetID="1" presetClass="entr" presetSubtype="0"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par>
                                <p:cTn id="15" presetID="32" presetClass="emph" presetSubtype="0" fill="hold" nodeType="withEffect">
                                  <p:stCondLst>
                                    <p:cond delay="0"/>
                                  </p:stCondLst>
                                  <p:childTnLst>
                                    <p:animRot by="120000">
                                      <p:cBhvr>
                                        <p:cTn id="16" dur="100" fill="hold">
                                          <p:stCondLst>
                                            <p:cond delay="0"/>
                                          </p:stCondLst>
                                        </p:cTn>
                                        <p:tgtEl>
                                          <p:spTgt spid="22"/>
                                        </p:tgtEl>
                                        <p:attrNameLst>
                                          <p:attrName>r</p:attrName>
                                        </p:attrNameLst>
                                      </p:cBhvr>
                                    </p:animRot>
                                    <p:animRot by="-240000">
                                      <p:cBhvr>
                                        <p:cTn id="17" dur="200" fill="hold">
                                          <p:stCondLst>
                                            <p:cond delay="200"/>
                                          </p:stCondLst>
                                        </p:cTn>
                                        <p:tgtEl>
                                          <p:spTgt spid="22"/>
                                        </p:tgtEl>
                                        <p:attrNameLst>
                                          <p:attrName>r</p:attrName>
                                        </p:attrNameLst>
                                      </p:cBhvr>
                                    </p:animRot>
                                    <p:animRot by="240000">
                                      <p:cBhvr>
                                        <p:cTn id="18" dur="200" fill="hold">
                                          <p:stCondLst>
                                            <p:cond delay="400"/>
                                          </p:stCondLst>
                                        </p:cTn>
                                        <p:tgtEl>
                                          <p:spTgt spid="22"/>
                                        </p:tgtEl>
                                        <p:attrNameLst>
                                          <p:attrName>r</p:attrName>
                                        </p:attrNameLst>
                                      </p:cBhvr>
                                    </p:animRot>
                                    <p:animRot by="-240000">
                                      <p:cBhvr>
                                        <p:cTn id="19" dur="200" fill="hold">
                                          <p:stCondLst>
                                            <p:cond delay="600"/>
                                          </p:stCondLst>
                                        </p:cTn>
                                        <p:tgtEl>
                                          <p:spTgt spid="22"/>
                                        </p:tgtEl>
                                        <p:attrNameLst>
                                          <p:attrName>r</p:attrName>
                                        </p:attrNameLst>
                                      </p:cBhvr>
                                    </p:animRot>
                                    <p:animRot by="120000">
                                      <p:cBhvr>
                                        <p:cTn id="20" dur="200" fill="hold">
                                          <p:stCondLst>
                                            <p:cond delay="800"/>
                                          </p:stCondLst>
                                        </p:cTn>
                                        <p:tgtEl>
                                          <p:spTgt spid="22"/>
                                        </p:tgtEl>
                                        <p:attrNameLst>
                                          <p:attrName>r</p:attrName>
                                        </p:attrNameLst>
                                      </p:cBhvr>
                                    </p:animRo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16">
                                            <p:txEl>
                                              <p:pRg st="2" end="2"/>
                                            </p:txEl>
                                          </p:spTgt>
                                        </p:tgtEl>
                                        <p:attrNameLst>
                                          <p:attrName>style.visibility</p:attrName>
                                        </p:attrNameLst>
                                      </p:cBhvr>
                                      <p:to>
                                        <p:strVal val="visible"/>
                                      </p:to>
                                    </p:set>
                                    <p:animEffect transition="in" filter="dissolve">
                                      <p:cBhvr>
                                        <p:cTn id="25" dur="500"/>
                                        <p:tgtEl>
                                          <p:spTgt spid="16">
                                            <p:txEl>
                                              <p:pRg st="2" end="2"/>
                                            </p:txEl>
                                          </p:spTgt>
                                        </p:tgtEl>
                                      </p:cBhvr>
                                    </p:animEffect>
                                  </p:childTnLst>
                                </p:cTn>
                              </p:par>
                              <p:par>
                                <p:cTn id="26" presetID="1" presetClass="entr" presetSubtype="0" fill="hold" nodeType="withEffect">
                                  <p:stCondLst>
                                    <p:cond delay="0"/>
                                  </p:stCondLst>
                                  <p:childTnLst>
                                    <p:set>
                                      <p:cBhvr>
                                        <p:cTn id="27" dur="1" fill="hold">
                                          <p:stCondLst>
                                            <p:cond delay="0"/>
                                          </p:stCondLst>
                                        </p:cTn>
                                        <p:tgtEl>
                                          <p:spTgt spid="18"/>
                                        </p:tgtEl>
                                        <p:attrNameLst>
                                          <p:attrName>style.visibility</p:attrName>
                                        </p:attrNameLst>
                                      </p:cBhvr>
                                      <p:to>
                                        <p:strVal val="visible"/>
                                      </p:to>
                                    </p:set>
                                  </p:childTnLst>
                                </p:cTn>
                              </p:par>
                              <p:par>
                                <p:cTn id="28" presetID="32" presetClass="emph" presetSubtype="0" fill="hold" nodeType="withEffect">
                                  <p:stCondLst>
                                    <p:cond delay="0"/>
                                  </p:stCondLst>
                                  <p:childTnLst>
                                    <p:animRot by="120000">
                                      <p:cBhvr>
                                        <p:cTn id="29" dur="100" fill="hold">
                                          <p:stCondLst>
                                            <p:cond delay="0"/>
                                          </p:stCondLst>
                                        </p:cTn>
                                        <p:tgtEl>
                                          <p:spTgt spid="18"/>
                                        </p:tgtEl>
                                        <p:attrNameLst>
                                          <p:attrName>r</p:attrName>
                                        </p:attrNameLst>
                                      </p:cBhvr>
                                    </p:animRot>
                                    <p:animRot by="-240000">
                                      <p:cBhvr>
                                        <p:cTn id="30" dur="200" fill="hold">
                                          <p:stCondLst>
                                            <p:cond delay="200"/>
                                          </p:stCondLst>
                                        </p:cTn>
                                        <p:tgtEl>
                                          <p:spTgt spid="18"/>
                                        </p:tgtEl>
                                        <p:attrNameLst>
                                          <p:attrName>r</p:attrName>
                                        </p:attrNameLst>
                                      </p:cBhvr>
                                    </p:animRot>
                                    <p:animRot by="240000">
                                      <p:cBhvr>
                                        <p:cTn id="31" dur="200" fill="hold">
                                          <p:stCondLst>
                                            <p:cond delay="400"/>
                                          </p:stCondLst>
                                        </p:cTn>
                                        <p:tgtEl>
                                          <p:spTgt spid="18"/>
                                        </p:tgtEl>
                                        <p:attrNameLst>
                                          <p:attrName>r</p:attrName>
                                        </p:attrNameLst>
                                      </p:cBhvr>
                                    </p:animRot>
                                    <p:animRot by="-240000">
                                      <p:cBhvr>
                                        <p:cTn id="32" dur="200" fill="hold">
                                          <p:stCondLst>
                                            <p:cond delay="600"/>
                                          </p:stCondLst>
                                        </p:cTn>
                                        <p:tgtEl>
                                          <p:spTgt spid="18"/>
                                        </p:tgtEl>
                                        <p:attrNameLst>
                                          <p:attrName>r</p:attrName>
                                        </p:attrNameLst>
                                      </p:cBhvr>
                                    </p:animRot>
                                    <p:animRot by="120000">
                                      <p:cBhvr>
                                        <p:cTn id="33" dur="200" fill="hold">
                                          <p:stCondLst>
                                            <p:cond delay="800"/>
                                          </p:stCondLst>
                                        </p:cTn>
                                        <p:tgtEl>
                                          <p:spTgt spid="18"/>
                                        </p:tgtEl>
                                        <p:attrNameLst>
                                          <p:attrName>r</p:attrName>
                                        </p:attrNameLst>
                                      </p:cBhvr>
                                    </p:animRo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nodeType="clickEffect">
                                  <p:stCondLst>
                                    <p:cond delay="0"/>
                                  </p:stCondLst>
                                  <p:childTnLst>
                                    <p:set>
                                      <p:cBhvr>
                                        <p:cTn id="37" dur="1" fill="hold">
                                          <p:stCondLst>
                                            <p:cond delay="0"/>
                                          </p:stCondLst>
                                        </p:cTn>
                                        <p:tgtEl>
                                          <p:spTgt spid="16">
                                            <p:txEl>
                                              <p:pRg st="4" end="4"/>
                                            </p:txEl>
                                          </p:spTgt>
                                        </p:tgtEl>
                                        <p:attrNameLst>
                                          <p:attrName>style.visibility</p:attrName>
                                        </p:attrNameLst>
                                      </p:cBhvr>
                                      <p:to>
                                        <p:strVal val="visible"/>
                                      </p:to>
                                    </p:set>
                                    <p:animEffect transition="in" filter="dissolve">
                                      <p:cBhvr>
                                        <p:cTn id="38" dur="500"/>
                                        <p:tgtEl>
                                          <p:spTgt spid="16">
                                            <p:txEl>
                                              <p:pRg st="4" end="4"/>
                                            </p:txEl>
                                          </p:spTgt>
                                        </p:tgtEl>
                                      </p:cBhvr>
                                    </p:animEffect>
                                  </p:childTnLst>
                                </p:cTn>
                              </p:par>
                              <p:par>
                                <p:cTn id="39" presetID="1" presetClass="entr" presetSubtype="0" fill="hold" nodeType="withEffect">
                                  <p:stCondLst>
                                    <p:cond delay="0"/>
                                  </p:stCondLst>
                                  <p:childTnLst>
                                    <p:set>
                                      <p:cBhvr>
                                        <p:cTn id="40" dur="1" fill="hold">
                                          <p:stCondLst>
                                            <p:cond delay="0"/>
                                          </p:stCondLst>
                                        </p:cTn>
                                        <p:tgtEl>
                                          <p:spTgt spid="36"/>
                                        </p:tgtEl>
                                        <p:attrNameLst>
                                          <p:attrName>style.visibility</p:attrName>
                                        </p:attrNameLst>
                                      </p:cBhvr>
                                      <p:to>
                                        <p:strVal val="visible"/>
                                      </p:to>
                                    </p:set>
                                  </p:childTnLst>
                                </p:cTn>
                              </p:par>
                              <p:par>
                                <p:cTn id="41" presetID="32" presetClass="emph" presetSubtype="0" fill="hold" nodeType="withEffect">
                                  <p:stCondLst>
                                    <p:cond delay="0"/>
                                  </p:stCondLst>
                                  <p:childTnLst>
                                    <p:animRot by="120000">
                                      <p:cBhvr>
                                        <p:cTn id="42" dur="100" fill="hold">
                                          <p:stCondLst>
                                            <p:cond delay="0"/>
                                          </p:stCondLst>
                                        </p:cTn>
                                        <p:tgtEl>
                                          <p:spTgt spid="36"/>
                                        </p:tgtEl>
                                        <p:attrNameLst>
                                          <p:attrName>r</p:attrName>
                                        </p:attrNameLst>
                                      </p:cBhvr>
                                    </p:animRot>
                                    <p:animRot by="-240000">
                                      <p:cBhvr>
                                        <p:cTn id="43" dur="200" fill="hold">
                                          <p:stCondLst>
                                            <p:cond delay="200"/>
                                          </p:stCondLst>
                                        </p:cTn>
                                        <p:tgtEl>
                                          <p:spTgt spid="36"/>
                                        </p:tgtEl>
                                        <p:attrNameLst>
                                          <p:attrName>r</p:attrName>
                                        </p:attrNameLst>
                                      </p:cBhvr>
                                    </p:animRot>
                                    <p:animRot by="240000">
                                      <p:cBhvr>
                                        <p:cTn id="44" dur="200" fill="hold">
                                          <p:stCondLst>
                                            <p:cond delay="400"/>
                                          </p:stCondLst>
                                        </p:cTn>
                                        <p:tgtEl>
                                          <p:spTgt spid="36"/>
                                        </p:tgtEl>
                                        <p:attrNameLst>
                                          <p:attrName>r</p:attrName>
                                        </p:attrNameLst>
                                      </p:cBhvr>
                                    </p:animRot>
                                    <p:animRot by="-240000">
                                      <p:cBhvr>
                                        <p:cTn id="45" dur="200" fill="hold">
                                          <p:stCondLst>
                                            <p:cond delay="600"/>
                                          </p:stCondLst>
                                        </p:cTn>
                                        <p:tgtEl>
                                          <p:spTgt spid="36"/>
                                        </p:tgtEl>
                                        <p:attrNameLst>
                                          <p:attrName>r</p:attrName>
                                        </p:attrNameLst>
                                      </p:cBhvr>
                                    </p:animRot>
                                    <p:animRot by="120000">
                                      <p:cBhvr>
                                        <p:cTn id="46" dur="200" fill="hold">
                                          <p:stCondLst>
                                            <p:cond delay="800"/>
                                          </p:stCondLst>
                                        </p:cTn>
                                        <p:tgtEl>
                                          <p:spTgt spid="36"/>
                                        </p:tgtEl>
                                        <p:attrNameLst>
                                          <p:attrName>r</p:attrName>
                                        </p:attrNameLst>
                                      </p:cBhvr>
                                    </p:animRot>
                                  </p:childTnLst>
                                </p:cTn>
                              </p:par>
                            </p:childTnLst>
                          </p:cTn>
                        </p:par>
                      </p:childTnLst>
                    </p:cTn>
                  </p:par>
                  <p:par>
                    <p:cTn id="47" fill="hold">
                      <p:stCondLst>
                        <p:cond delay="indefinite"/>
                      </p:stCondLst>
                      <p:childTnLst>
                        <p:par>
                          <p:cTn id="48" fill="hold">
                            <p:stCondLst>
                              <p:cond delay="0"/>
                            </p:stCondLst>
                            <p:childTnLst>
                              <p:par>
                                <p:cTn id="49" presetID="9" presetClass="entr" presetSubtype="0" fill="hold" nodeType="clickEffect">
                                  <p:stCondLst>
                                    <p:cond delay="0"/>
                                  </p:stCondLst>
                                  <p:childTnLst>
                                    <p:set>
                                      <p:cBhvr>
                                        <p:cTn id="50" dur="1" fill="hold">
                                          <p:stCondLst>
                                            <p:cond delay="0"/>
                                          </p:stCondLst>
                                        </p:cTn>
                                        <p:tgtEl>
                                          <p:spTgt spid="16">
                                            <p:txEl>
                                              <p:pRg st="6" end="6"/>
                                            </p:txEl>
                                          </p:spTgt>
                                        </p:tgtEl>
                                        <p:attrNameLst>
                                          <p:attrName>style.visibility</p:attrName>
                                        </p:attrNameLst>
                                      </p:cBhvr>
                                      <p:to>
                                        <p:strVal val="visible"/>
                                      </p:to>
                                    </p:set>
                                    <p:animEffect transition="in" filter="dissolve">
                                      <p:cBhvr>
                                        <p:cTn id="51" dur="500"/>
                                        <p:tgtEl>
                                          <p:spTgt spid="16">
                                            <p:txEl>
                                              <p:pRg st="6" end="6"/>
                                            </p:txEl>
                                          </p:spTgt>
                                        </p:tgtEl>
                                      </p:cBhvr>
                                    </p:animEffect>
                                  </p:childTnLst>
                                </p:cTn>
                              </p:par>
                              <p:par>
                                <p:cTn id="52" presetID="1" presetClass="entr" presetSubtype="0" fill="hold" nodeType="withEffect">
                                  <p:stCondLst>
                                    <p:cond delay="0"/>
                                  </p:stCondLst>
                                  <p:childTnLst>
                                    <p:set>
                                      <p:cBhvr>
                                        <p:cTn id="53" dur="1" fill="hold">
                                          <p:stCondLst>
                                            <p:cond delay="0"/>
                                          </p:stCondLst>
                                        </p:cTn>
                                        <p:tgtEl>
                                          <p:spTgt spid="20"/>
                                        </p:tgtEl>
                                        <p:attrNameLst>
                                          <p:attrName>style.visibility</p:attrName>
                                        </p:attrNameLst>
                                      </p:cBhvr>
                                      <p:to>
                                        <p:strVal val="visible"/>
                                      </p:to>
                                    </p:set>
                                  </p:childTnLst>
                                </p:cTn>
                              </p:par>
                              <p:par>
                                <p:cTn id="54" presetID="32" presetClass="emph" presetSubtype="0" fill="hold" nodeType="withEffect">
                                  <p:stCondLst>
                                    <p:cond delay="0"/>
                                  </p:stCondLst>
                                  <p:childTnLst>
                                    <p:animRot by="120000">
                                      <p:cBhvr>
                                        <p:cTn id="55" dur="100" fill="hold">
                                          <p:stCondLst>
                                            <p:cond delay="0"/>
                                          </p:stCondLst>
                                        </p:cTn>
                                        <p:tgtEl>
                                          <p:spTgt spid="20"/>
                                        </p:tgtEl>
                                        <p:attrNameLst>
                                          <p:attrName>r</p:attrName>
                                        </p:attrNameLst>
                                      </p:cBhvr>
                                    </p:animRot>
                                    <p:animRot by="-240000">
                                      <p:cBhvr>
                                        <p:cTn id="56" dur="200" fill="hold">
                                          <p:stCondLst>
                                            <p:cond delay="200"/>
                                          </p:stCondLst>
                                        </p:cTn>
                                        <p:tgtEl>
                                          <p:spTgt spid="20"/>
                                        </p:tgtEl>
                                        <p:attrNameLst>
                                          <p:attrName>r</p:attrName>
                                        </p:attrNameLst>
                                      </p:cBhvr>
                                    </p:animRot>
                                    <p:animRot by="240000">
                                      <p:cBhvr>
                                        <p:cTn id="57" dur="200" fill="hold">
                                          <p:stCondLst>
                                            <p:cond delay="400"/>
                                          </p:stCondLst>
                                        </p:cTn>
                                        <p:tgtEl>
                                          <p:spTgt spid="20"/>
                                        </p:tgtEl>
                                        <p:attrNameLst>
                                          <p:attrName>r</p:attrName>
                                        </p:attrNameLst>
                                      </p:cBhvr>
                                    </p:animRot>
                                    <p:animRot by="-240000">
                                      <p:cBhvr>
                                        <p:cTn id="58" dur="200" fill="hold">
                                          <p:stCondLst>
                                            <p:cond delay="600"/>
                                          </p:stCondLst>
                                        </p:cTn>
                                        <p:tgtEl>
                                          <p:spTgt spid="20"/>
                                        </p:tgtEl>
                                        <p:attrNameLst>
                                          <p:attrName>r</p:attrName>
                                        </p:attrNameLst>
                                      </p:cBhvr>
                                    </p:animRot>
                                    <p:animRot by="120000">
                                      <p:cBhvr>
                                        <p:cTn id="59" dur="200" fill="hold">
                                          <p:stCondLst>
                                            <p:cond delay="800"/>
                                          </p:stCondLst>
                                        </p:cTn>
                                        <p:tgtEl>
                                          <p:spTgt spid="20"/>
                                        </p:tgtEl>
                                        <p:attrNameLst>
                                          <p:attrName>r</p:attrName>
                                        </p:attrNameLst>
                                      </p:cBhvr>
                                    </p:animRot>
                                  </p:childTnLst>
                                </p:cTn>
                              </p:par>
                            </p:childTnLst>
                          </p:cTn>
                        </p:par>
                      </p:childTnLst>
                    </p:cTn>
                  </p:par>
                  <p:par>
                    <p:cTn id="60" fill="hold">
                      <p:stCondLst>
                        <p:cond delay="indefinite"/>
                      </p:stCondLst>
                      <p:childTnLst>
                        <p:par>
                          <p:cTn id="61" fill="hold">
                            <p:stCondLst>
                              <p:cond delay="0"/>
                            </p:stCondLst>
                            <p:childTnLst>
                              <p:par>
                                <p:cTn id="62" presetID="9" presetClass="entr" presetSubtype="0" fill="hold" nodeType="clickEffect">
                                  <p:stCondLst>
                                    <p:cond delay="0"/>
                                  </p:stCondLst>
                                  <p:childTnLst>
                                    <p:set>
                                      <p:cBhvr>
                                        <p:cTn id="63" dur="1" fill="hold">
                                          <p:stCondLst>
                                            <p:cond delay="0"/>
                                          </p:stCondLst>
                                        </p:cTn>
                                        <p:tgtEl>
                                          <p:spTgt spid="16">
                                            <p:txEl>
                                              <p:pRg st="8" end="8"/>
                                            </p:txEl>
                                          </p:spTgt>
                                        </p:tgtEl>
                                        <p:attrNameLst>
                                          <p:attrName>style.visibility</p:attrName>
                                        </p:attrNameLst>
                                      </p:cBhvr>
                                      <p:to>
                                        <p:strVal val="visible"/>
                                      </p:to>
                                    </p:set>
                                    <p:animEffect transition="in" filter="dissolve">
                                      <p:cBhvr>
                                        <p:cTn id="64" dur="500"/>
                                        <p:tgtEl>
                                          <p:spTgt spid="16">
                                            <p:txEl>
                                              <p:pRg st="8" end="8"/>
                                            </p:txEl>
                                          </p:spTgt>
                                        </p:tgtEl>
                                      </p:cBhvr>
                                    </p:animEffect>
                                  </p:childTnLst>
                                </p:cTn>
                              </p:par>
                              <p:par>
                                <p:cTn id="65" presetID="1" presetClass="entr" presetSubtype="0" fill="hold" nodeType="withEffect">
                                  <p:stCondLst>
                                    <p:cond delay="0"/>
                                  </p:stCondLst>
                                  <p:childTnLst>
                                    <p:set>
                                      <p:cBhvr>
                                        <p:cTn id="66" dur="1" fill="hold">
                                          <p:stCondLst>
                                            <p:cond delay="0"/>
                                          </p:stCondLst>
                                        </p:cTn>
                                        <p:tgtEl>
                                          <p:spTgt spid="28"/>
                                        </p:tgtEl>
                                        <p:attrNameLst>
                                          <p:attrName>style.visibility</p:attrName>
                                        </p:attrNameLst>
                                      </p:cBhvr>
                                      <p:to>
                                        <p:strVal val="visible"/>
                                      </p:to>
                                    </p:set>
                                  </p:childTnLst>
                                </p:cTn>
                              </p:par>
                              <p:par>
                                <p:cTn id="67" presetID="32" presetClass="emph" presetSubtype="0" fill="hold" nodeType="withEffect">
                                  <p:stCondLst>
                                    <p:cond delay="0"/>
                                  </p:stCondLst>
                                  <p:childTnLst>
                                    <p:animRot by="120000">
                                      <p:cBhvr>
                                        <p:cTn id="68" dur="100" fill="hold">
                                          <p:stCondLst>
                                            <p:cond delay="0"/>
                                          </p:stCondLst>
                                        </p:cTn>
                                        <p:tgtEl>
                                          <p:spTgt spid="28"/>
                                        </p:tgtEl>
                                        <p:attrNameLst>
                                          <p:attrName>r</p:attrName>
                                        </p:attrNameLst>
                                      </p:cBhvr>
                                    </p:animRot>
                                    <p:animRot by="-240000">
                                      <p:cBhvr>
                                        <p:cTn id="69" dur="200" fill="hold">
                                          <p:stCondLst>
                                            <p:cond delay="200"/>
                                          </p:stCondLst>
                                        </p:cTn>
                                        <p:tgtEl>
                                          <p:spTgt spid="28"/>
                                        </p:tgtEl>
                                        <p:attrNameLst>
                                          <p:attrName>r</p:attrName>
                                        </p:attrNameLst>
                                      </p:cBhvr>
                                    </p:animRot>
                                    <p:animRot by="240000">
                                      <p:cBhvr>
                                        <p:cTn id="70" dur="200" fill="hold">
                                          <p:stCondLst>
                                            <p:cond delay="400"/>
                                          </p:stCondLst>
                                        </p:cTn>
                                        <p:tgtEl>
                                          <p:spTgt spid="28"/>
                                        </p:tgtEl>
                                        <p:attrNameLst>
                                          <p:attrName>r</p:attrName>
                                        </p:attrNameLst>
                                      </p:cBhvr>
                                    </p:animRot>
                                    <p:animRot by="-240000">
                                      <p:cBhvr>
                                        <p:cTn id="71" dur="200" fill="hold">
                                          <p:stCondLst>
                                            <p:cond delay="600"/>
                                          </p:stCondLst>
                                        </p:cTn>
                                        <p:tgtEl>
                                          <p:spTgt spid="28"/>
                                        </p:tgtEl>
                                        <p:attrNameLst>
                                          <p:attrName>r</p:attrName>
                                        </p:attrNameLst>
                                      </p:cBhvr>
                                    </p:animRot>
                                    <p:animRot by="120000">
                                      <p:cBhvr>
                                        <p:cTn id="72" dur="200" fill="hold">
                                          <p:stCondLst>
                                            <p:cond delay="800"/>
                                          </p:stCondLst>
                                        </p:cTn>
                                        <p:tgtEl>
                                          <p:spTgt spid="2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Part 1: Introduction to Talking Rubbish (KS3 &amp; 4)">
            <a:hlinkClick r:id="" action="ppaction://media"/>
            <a:extLst>
              <a:ext uri="{FF2B5EF4-FFF2-40B4-BE49-F238E27FC236}">
                <a16:creationId xmlns:a16="http://schemas.microsoft.com/office/drawing/2014/main" id="{39485D8D-4ED8-D56F-45CF-853BC57B0C5F}"/>
              </a:ext>
            </a:extLst>
          </p:cNvPr>
          <p:cNvPicPr>
            <a:picLocks noRot="1" noChangeAspect="1"/>
          </p:cNvPicPr>
          <p:nvPr>
            <a:videoFile r:link="rId1"/>
          </p:nvPr>
        </p:nvPicPr>
        <p:blipFill>
          <a:blip r:embed="rId3"/>
          <a:stretch>
            <a:fillRect/>
          </a:stretch>
        </p:blipFill>
        <p:spPr>
          <a:xfrm>
            <a:off x="26988" y="0"/>
            <a:ext cx="12138025" cy="6858000"/>
          </a:xfrm>
          <a:prstGeom prst="rect">
            <a:avLst/>
          </a:prstGeom>
        </p:spPr>
      </p:pic>
    </p:spTree>
    <p:extLst>
      <p:ext uri="{BB962C8B-B14F-4D97-AF65-F5344CB8AC3E}">
        <p14:creationId xmlns:p14="http://schemas.microsoft.com/office/powerpoint/2010/main" val="592634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AD64923-127F-A891-FACB-10D48DAA97E4}"/>
              </a:ext>
            </a:extLst>
          </p:cNvPr>
          <p:cNvPicPr>
            <a:picLocks noChangeAspect="1"/>
          </p:cNvPicPr>
          <p:nvPr/>
        </p:nvPicPr>
        <p:blipFill>
          <a:blip r:embed="rId2">
            <a:extLst>
              <a:ext uri="{28A0092B-C50C-407E-A947-70E740481C1C}">
                <a14:useLocalDpi xmlns:a14="http://schemas.microsoft.com/office/drawing/2010/main" val="0"/>
              </a:ext>
            </a:extLst>
          </a:blip>
          <a:srcRect l="12094" t="10605" b="1489"/>
          <a:stretch/>
        </p:blipFill>
        <p:spPr>
          <a:xfrm>
            <a:off x="-15499" y="0"/>
            <a:ext cx="12207499" cy="6872514"/>
          </a:xfrm>
          <a:prstGeom prst="rect">
            <a:avLst/>
          </a:prstGeom>
        </p:spPr>
      </p:pic>
      <p:sp>
        <p:nvSpPr>
          <p:cNvPr id="4" name="Document 3">
            <a:extLst>
              <a:ext uri="{FF2B5EF4-FFF2-40B4-BE49-F238E27FC236}">
                <a16:creationId xmlns:a16="http://schemas.microsoft.com/office/drawing/2014/main" id="{D30B3AD9-0D66-2F7F-9126-0D3006FB72D5}"/>
              </a:ext>
            </a:extLst>
          </p:cNvPr>
          <p:cNvSpPr/>
          <p:nvPr/>
        </p:nvSpPr>
        <p:spPr>
          <a:xfrm rot="11079693">
            <a:off x="-155649" y="5180695"/>
            <a:ext cx="12603053" cy="3687112"/>
          </a:xfrm>
          <a:prstGeom prst="flowChartDocumen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2">
            <a:extLst>
              <a:ext uri="{FF2B5EF4-FFF2-40B4-BE49-F238E27FC236}">
                <a16:creationId xmlns:a16="http://schemas.microsoft.com/office/drawing/2014/main" id="{CA581625-8CD2-EAA7-4B85-EC1F282FAC34}"/>
              </a:ext>
            </a:extLst>
          </p:cNvPr>
          <p:cNvSpPr txBox="1">
            <a:spLocks/>
          </p:cNvSpPr>
          <p:nvPr/>
        </p:nvSpPr>
        <p:spPr>
          <a:xfrm>
            <a:off x="2060103" y="2766776"/>
            <a:ext cx="8034071" cy="248402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3600" b="1">
                <a:solidFill>
                  <a:schemeClr val="bg1"/>
                </a:solidFill>
                <a:latin typeface="Arial" panose="020B0604020202020204" pitchFamily="34" charset="0"/>
                <a:cs typeface="Arial" panose="020B0604020202020204" pitchFamily="34" charset="0"/>
              </a:rPr>
              <a:t>How do you think waste </a:t>
            </a:r>
            <a:br>
              <a:rPr lang="en-GB" sz="3600" b="1">
                <a:solidFill>
                  <a:schemeClr val="bg1"/>
                </a:solidFill>
                <a:latin typeface="Arial" panose="020B0604020202020204" pitchFamily="34" charset="0"/>
                <a:cs typeface="Arial" panose="020B0604020202020204" pitchFamily="34" charset="0"/>
              </a:rPr>
            </a:br>
            <a:r>
              <a:rPr lang="en-GB" sz="3600" b="1">
                <a:solidFill>
                  <a:schemeClr val="bg1"/>
                </a:solidFill>
                <a:latin typeface="Arial" panose="020B0604020202020204" pitchFamily="34" charset="0"/>
                <a:cs typeface="Arial" panose="020B0604020202020204" pitchFamily="34" charset="0"/>
              </a:rPr>
              <a:t>affects animals and plants? </a:t>
            </a:r>
          </a:p>
        </p:txBody>
      </p:sp>
      <p:sp>
        <p:nvSpPr>
          <p:cNvPr id="8" name="TextBox 7">
            <a:extLst>
              <a:ext uri="{FF2B5EF4-FFF2-40B4-BE49-F238E27FC236}">
                <a16:creationId xmlns:a16="http://schemas.microsoft.com/office/drawing/2014/main" id="{D50CD910-8A64-5781-5417-2DF809301DF3}"/>
              </a:ext>
            </a:extLst>
          </p:cNvPr>
          <p:cNvSpPr txBox="1"/>
          <p:nvPr/>
        </p:nvSpPr>
        <p:spPr>
          <a:xfrm>
            <a:off x="3938658" y="5955307"/>
            <a:ext cx="4414433" cy="400110"/>
          </a:xfrm>
          <a:prstGeom prst="rect">
            <a:avLst/>
          </a:prstGeom>
          <a:noFill/>
        </p:spPr>
        <p:txBody>
          <a:bodyPr wrap="square">
            <a:spAutoFit/>
          </a:bodyPr>
          <a:lstStyle/>
          <a:p>
            <a:pPr marL="0" indent="0" algn="ctr">
              <a:buNone/>
            </a:pPr>
            <a:r>
              <a:rPr lang="en-GB" sz="2000" b="1">
                <a:solidFill>
                  <a:schemeClr val="bg1"/>
                </a:solidFill>
                <a:latin typeface="Arial" panose="020B0604020202020204" pitchFamily="34" charset="0"/>
                <a:cs typeface="Arial" panose="020B0604020202020204" pitchFamily="34" charset="0"/>
              </a:rPr>
              <a:t>Click for answers…</a:t>
            </a:r>
          </a:p>
        </p:txBody>
      </p:sp>
      <p:pic>
        <p:nvPicPr>
          <p:cNvPr id="16" name="Picture 15" descr="A cartoon of a red cylinder&#10;&#10;Description automatically generated">
            <a:extLst>
              <a:ext uri="{FF2B5EF4-FFF2-40B4-BE49-F238E27FC236}">
                <a16:creationId xmlns:a16="http://schemas.microsoft.com/office/drawing/2014/main" id="{208899E3-00F7-F8EC-9380-0C0B0BB71E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380432">
            <a:off x="1525742" y="2245537"/>
            <a:ext cx="1304309" cy="1421814"/>
          </a:xfrm>
          <a:prstGeom prst="rect">
            <a:avLst/>
          </a:prstGeom>
          <a:effectLst>
            <a:outerShdw blurRad="407823" dist="50800" dir="5400000" algn="ctr" rotWithShape="0">
              <a:srgbClr val="000000">
                <a:alpha val="28000"/>
              </a:srgbClr>
            </a:outerShdw>
          </a:effectLst>
        </p:spPr>
      </p:pic>
      <p:pic>
        <p:nvPicPr>
          <p:cNvPr id="27" name="Picture 26" descr="A cartoon banana with a face&#10;&#10;Description automatically generated">
            <a:extLst>
              <a:ext uri="{FF2B5EF4-FFF2-40B4-BE49-F238E27FC236}">
                <a16:creationId xmlns:a16="http://schemas.microsoft.com/office/drawing/2014/main" id="{BAE93793-D7CB-9B47-A973-191ED1806F1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94165" y="1688731"/>
            <a:ext cx="1870345" cy="1494186"/>
          </a:xfrm>
          <a:prstGeom prst="rect">
            <a:avLst/>
          </a:prstGeom>
          <a:effectLst>
            <a:outerShdw blurRad="407823" dist="50800" dir="5400000" algn="ctr" rotWithShape="0">
              <a:srgbClr val="000000">
                <a:alpha val="28000"/>
              </a:srgbClr>
            </a:outerShdw>
          </a:effectLst>
        </p:spPr>
      </p:pic>
      <p:pic>
        <p:nvPicPr>
          <p:cNvPr id="31" name="Picture 30" descr="A cartoon of plastic bottles&#10;&#10;Description automatically generated">
            <a:extLst>
              <a:ext uri="{FF2B5EF4-FFF2-40B4-BE49-F238E27FC236}">
                <a16:creationId xmlns:a16="http://schemas.microsoft.com/office/drawing/2014/main" id="{F9F0D6F0-13B1-D007-1A6E-C4C3B9616E1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1230575">
            <a:off x="222488" y="3807145"/>
            <a:ext cx="1701800" cy="1701800"/>
          </a:xfrm>
          <a:prstGeom prst="rect">
            <a:avLst/>
          </a:prstGeom>
          <a:effectLst>
            <a:outerShdw blurRad="407823" dist="50800" dir="5400000" algn="ctr" rotWithShape="0">
              <a:srgbClr val="000000">
                <a:alpha val="28000"/>
              </a:srgbClr>
            </a:outerShdw>
          </a:effectLst>
        </p:spPr>
      </p:pic>
      <p:pic>
        <p:nvPicPr>
          <p:cNvPr id="9" name="Picture 8" descr="A cartoon of a dirt with leaves&#10;&#10;Description automatically generated">
            <a:extLst>
              <a:ext uri="{FF2B5EF4-FFF2-40B4-BE49-F238E27FC236}">
                <a16:creationId xmlns:a16="http://schemas.microsoft.com/office/drawing/2014/main" id="{F91C08B5-EBE7-3234-7065-995E8FA3A15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04674" y="4493129"/>
            <a:ext cx="1681254" cy="1515341"/>
          </a:xfrm>
          <a:prstGeom prst="rect">
            <a:avLst/>
          </a:prstGeom>
        </p:spPr>
      </p:pic>
      <p:pic>
        <p:nvPicPr>
          <p:cNvPr id="11" name="Picture 10" descr="A cartoon blue bag with a face&#10;&#10;Description automatically generated">
            <a:extLst>
              <a:ext uri="{FF2B5EF4-FFF2-40B4-BE49-F238E27FC236}">
                <a16:creationId xmlns:a16="http://schemas.microsoft.com/office/drawing/2014/main" id="{9DBD9355-9EA9-37C2-CEAB-FAD26DCE0FB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491589">
            <a:off x="10378472" y="2143397"/>
            <a:ext cx="1415524" cy="2123286"/>
          </a:xfrm>
          <a:prstGeom prst="rect">
            <a:avLst/>
          </a:prstGeom>
        </p:spPr>
      </p:pic>
      <p:sp>
        <p:nvSpPr>
          <p:cNvPr id="13" name="TextBox 12">
            <a:extLst>
              <a:ext uri="{FF2B5EF4-FFF2-40B4-BE49-F238E27FC236}">
                <a16:creationId xmlns:a16="http://schemas.microsoft.com/office/drawing/2014/main" id="{15D2346A-9D01-DDA1-1E13-7FDFF48ACCC1}"/>
              </a:ext>
            </a:extLst>
          </p:cNvPr>
          <p:cNvSpPr txBox="1"/>
          <p:nvPr/>
        </p:nvSpPr>
        <p:spPr>
          <a:xfrm>
            <a:off x="1994232" y="4220294"/>
            <a:ext cx="8188036" cy="646331"/>
          </a:xfrm>
          <a:prstGeom prst="rect">
            <a:avLst/>
          </a:prstGeom>
          <a:noFill/>
        </p:spPr>
        <p:txBody>
          <a:bodyPr wrap="square">
            <a:spAutoFit/>
          </a:bodyPr>
          <a:lstStyle/>
          <a:p>
            <a:pPr marL="0" indent="0" algn="ctr">
              <a:buNone/>
            </a:pPr>
            <a:r>
              <a:rPr lang="en-GB" sz="3600" b="1">
                <a:solidFill>
                  <a:schemeClr val="bg1"/>
                </a:solidFill>
                <a:latin typeface="Arial" panose="020B0604020202020204" pitchFamily="34" charset="0"/>
                <a:cs typeface="Arial" panose="020B0604020202020204" pitchFamily="34" charset="0"/>
              </a:rPr>
              <a:t>What about the air, water, and soil?</a:t>
            </a:r>
          </a:p>
        </p:txBody>
      </p:sp>
      <p:pic>
        <p:nvPicPr>
          <p:cNvPr id="15" name="Picture 14" descr="A green leaf on a branch&#10;&#10;Description automatically generated">
            <a:extLst>
              <a:ext uri="{FF2B5EF4-FFF2-40B4-BE49-F238E27FC236}">
                <a16:creationId xmlns:a16="http://schemas.microsoft.com/office/drawing/2014/main" id="{28F28DCC-534A-2927-6524-33321FB4851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18859215">
            <a:off x="2472537" y="4821552"/>
            <a:ext cx="1612900" cy="1701800"/>
          </a:xfrm>
          <a:prstGeom prst="rect">
            <a:avLst/>
          </a:prstGeom>
        </p:spPr>
      </p:pic>
    </p:spTree>
    <p:extLst>
      <p:ext uri="{BB962C8B-B14F-4D97-AF65-F5344CB8AC3E}">
        <p14:creationId xmlns:p14="http://schemas.microsoft.com/office/powerpoint/2010/main" val="3118103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16"/>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27"/>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childTnLst>
                                </p:cTn>
                              </p:par>
                              <p:par>
                                <p:cTn id="22" presetID="26" presetClass="emph" presetSubtype="0" fill="hold" nodeType="withEffect">
                                  <p:stCondLst>
                                    <p:cond delay="0"/>
                                  </p:stCondLst>
                                  <p:childTnLst>
                                    <p:animEffect transition="out" filter="fade">
                                      <p:cBhvr>
                                        <p:cTn id="23" dur="500" tmFilter="0, 0; .2, .5; .8, .5; 1, 0"/>
                                        <p:tgtEl>
                                          <p:spTgt spid="16"/>
                                        </p:tgtEl>
                                      </p:cBhvr>
                                    </p:animEffect>
                                    <p:animScale>
                                      <p:cBhvr>
                                        <p:cTn id="24" dur="250" autoRev="1" fill="hold"/>
                                        <p:tgtEl>
                                          <p:spTgt spid="16"/>
                                        </p:tgtEl>
                                      </p:cBhvr>
                                      <p:by x="105000" y="105000"/>
                                    </p:animScale>
                                  </p:childTnLst>
                                </p:cTn>
                              </p:par>
                              <p:par>
                                <p:cTn id="25" presetID="26" presetClass="emph" presetSubtype="0" fill="hold" nodeType="withEffect">
                                  <p:stCondLst>
                                    <p:cond delay="0"/>
                                  </p:stCondLst>
                                  <p:childTnLst>
                                    <p:animEffect transition="out" filter="fade">
                                      <p:cBhvr>
                                        <p:cTn id="26" dur="500" tmFilter="0, 0; .2, .5; .8, .5; 1, 0"/>
                                        <p:tgtEl>
                                          <p:spTgt spid="9"/>
                                        </p:tgtEl>
                                      </p:cBhvr>
                                    </p:animEffect>
                                    <p:animScale>
                                      <p:cBhvr>
                                        <p:cTn id="27" dur="250" autoRev="1" fill="hold"/>
                                        <p:tgtEl>
                                          <p:spTgt spid="9"/>
                                        </p:tgtEl>
                                      </p:cBhvr>
                                      <p:by x="105000" y="105000"/>
                                    </p:animScale>
                                  </p:childTnLst>
                                </p:cTn>
                              </p:par>
                              <p:par>
                                <p:cTn id="28" presetID="26" presetClass="emph" presetSubtype="0" fill="hold" nodeType="withEffect">
                                  <p:stCondLst>
                                    <p:cond delay="0"/>
                                  </p:stCondLst>
                                  <p:childTnLst>
                                    <p:animEffect transition="out" filter="fade">
                                      <p:cBhvr>
                                        <p:cTn id="29" dur="500" tmFilter="0, 0; .2, .5; .8, .5; 1, 0"/>
                                        <p:tgtEl>
                                          <p:spTgt spid="31"/>
                                        </p:tgtEl>
                                      </p:cBhvr>
                                    </p:animEffect>
                                    <p:animScale>
                                      <p:cBhvr>
                                        <p:cTn id="30" dur="250" autoRev="1" fill="hold"/>
                                        <p:tgtEl>
                                          <p:spTgt spid="31"/>
                                        </p:tgtEl>
                                      </p:cBhvr>
                                      <p:by x="105000" y="105000"/>
                                    </p:animScale>
                                  </p:childTnLst>
                                </p:cTn>
                              </p:par>
                              <p:par>
                                <p:cTn id="31" presetID="26" presetClass="emph" presetSubtype="0" fill="hold" nodeType="withEffect">
                                  <p:stCondLst>
                                    <p:cond delay="0"/>
                                  </p:stCondLst>
                                  <p:childTnLst>
                                    <p:animEffect transition="out" filter="fade">
                                      <p:cBhvr>
                                        <p:cTn id="32" dur="500" tmFilter="0, 0; .2, .5; .8, .5; 1, 0"/>
                                        <p:tgtEl>
                                          <p:spTgt spid="27"/>
                                        </p:tgtEl>
                                      </p:cBhvr>
                                    </p:animEffect>
                                    <p:animScale>
                                      <p:cBhvr>
                                        <p:cTn id="33" dur="250" autoRev="1" fill="hold"/>
                                        <p:tgtEl>
                                          <p:spTgt spid="27"/>
                                        </p:tgtEl>
                                      </p:cBhvr>
                                      <p:by x="105000" y="105000"/>
                                    </p:animScale>
                                  </p:childTnLst>
                                </p:cTn>
                              </p:par>
                              <p:par>
                                <p:cTn id="34" presetID="26" presetClass="emph" presetSubtype="0" fill="hold" nodeType="withEffect">
                                  <p:stCondLst>
                                    <p:cond delay="0"/>
                                  </p:stCondLst>
                                  <p:childTnLst>
                                    <p:animEffect transition="out" filter="fade">
                                      <p:cBhvr>
                                        <p:cTn id="35" dur="500" tmFilter="0, 0; .2, .5; .8, .5; 1, 0"/>
                                        <p:tgtEl>
                                          <p:spTgt spid="11"/>
                                        </p:tgtEl>
                                      </p:cBhvr>
                                    </p:animEffect>
                                    <p:animScale>
                                      <p:cBhvr>
                                        <p:cTn id="36" dur="250" autoRev="1" fill="hold"/>
                                        <p:tgtEl>
                                          <p:spTgt spid="11"/>
                                        </p:tgtEl>
                                      </p:cBhvr>
                                      <p:by x="105000" y="105000"/>
                                    </p:animScale>
                                  </p:childTnLst>
                                </p:cTn>
                              </p:par>
                              <p:par>
                                <p:cTn id="37" presetID="26" presetClass="emph" presetSubtype="0" fill="hold" nodeType="withEffect">
                                  <p:stCondLst>
                                    <p:cond delay="0"/>
                                  </p:stCondLst>
                                  <p:childTnLst>
                                    <p:animEffect transition="out" filter="fade">
                                      <p:cBhvr>
                                        <p:cTn id="38" dur="500" tmFilter="0, 0; .2, .5; .8, .5; 1, 0"/>
                                        <p:tgtEl>
                                          <p:spTgt spid="15"/>
                                        </p:tgtEl>
                                      </p:cBhvr>
                                    </p:animEffect>
                                    <p:animScale>
                                      <p:cBhvr>
                                        <p:cTn id="39" dur="250" autoRev="1" fill="hold"/>
                                        <p:tgtEl>
                                          <p:spTgt spid="15"/>
                                        </p:tgtEl>
                                      </p:cBhvr>
                                      <p:by x="105000" y="105000"/>
                                    </p:animScale>
                                  </p:childTnLst>
                                </p:cTn>
                              </p:par>
                            </p:childTnLst>
                          </p:cTn>
                        </p:par>
                      </p:childTnLst>
                    </p:cTn>
                  </p:par>
                  <p:par>
                    <p:cTn id="40" fill="hold">
                      <p:stCondLst>
                        <p:cond delay="indefinite"/>
                      </p:stCondLst>
                      <p:childTnLst>
                        <p:par>
                          <p:cTn id="41" fill="hold">
                            <p:stCondLst>
                              <p:cond delay="0"/>
                            </p:stCondLst>
                            <p:childTnLst>
                              <p:par>
                                <p:cTn id="42" presetID="9" presetClass="entr" presetSubtype="0" fill="hold" grpId="0" nodeType="click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dissolve">
                                      <p:cBhvr>
                                        <p:cTn id="44" dur="500"/>
                                        <p:tgtEl>
                                          <p:spTgt spid="13"/>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fade">
                                      <p:cBhvr>
                                        <p:cTn id="4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606CD72F662264B97504E0CBD72E3CA" ma:contentTypeVersion="18" ma:contentTypeDescription="Create a new document." ma:contentTypeScope="" ma:versionID="359f631b1636eb8c1e41c7c27db5be73">
  <xsd:schema xmlns:xsd="http://www.w3.org/2001/XMLSchema" xmlns:xs="http://www.w3.org/2001/XMLSchema" xmlns:p="http://schemas.microsoft.com/office/2006/metadata/properties" xmlns:ns2="dd49e552-297e-4583-a3fd-e5f28a96cb9c" xmlns:ns3="321bd461-8c91-4634-8508-43f258d78a12" targetNamespace="http://schemas.microsoft.com/office/2006/metadata/properties" ma:root="true" ma:fieldsID="ea274768d04f9f53c6669c290a8b8cbf" ns2:_="" ns3:_="">
    <xsd:import namespace="dd49e552-297e-4583-a3fd-e5f28a96cb9c"/>
    <xsd:import namespace="321bd461-8c91-4634-8508-43f258d78a1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MediaServiceLocation" minOccurs="0"/>
                <xsd:element ref="ns3:SharedWithUsers" minOccurs="0"/>
                <xsd:element ref="ns3:SharedWithDetails"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d49e552-297e-4583-a3fd-e5f28a96cb9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a5233691-7fb0-4aba-8bee-994cce3a132c"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BillingMetadata" ma:index="25"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21bd461-8c91-4634-8508-43f258d78a12"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f90cbc41-00d4-46bd-bca7-e76c4370fb7b}" ma:internalName="TaxCatchAll" ma:showField="CatchAllData" ma:web="321bd461-8c91-4634-8508-43f258d78a12">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dd49e552-297e-4583-a3fd-e5f28a96cb9c">
      <Terms xmlns="http://schemas.microsoft.com/office/infopath/2007/PartnerControls"/>
    </lcf76f155ced4ddcb4097134ff3c332f>
    <TaxCatchAll xmlns="321bd461-8c91-4634-8508-43f258d78a12" xsi:nil="true"/>
  </documentManagement>
</p:properties>
</file>

<file path=customXml/itemProps1.xml><?xml version="1.0" encoding="utf-8"?>
<ds:datastoreItem xmlns:ds="http://schemas.openxmlformats.org/officeDocument/2006/customXml" ds:itemID="{64833243-8B2A-471B-AEAA-D530EDE4B50F}">
  <ds:schemaRefs>
    <ds:schemaRef ds:uri="321bd461-8c91-4634-8508-43f258d78a12"/>
    <ds:schemaRef ds:uri="dd49e552-297e-4583-a3fd-e5f28a96cb9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1F1D60A0-67E8-43EB-A93E-F2D19A7BCE4E}">
  <ds:schemaRefs>
    <ds:schemaRef ds:uri="http://schemas.microsoft.com/sharepoint/v3/contenttype/forms"/>
  </ds:schemaRefs>
</ds:datastoreItem>
</file>

<file path=customXml/itemProps3.xml><?xml version="1.0" encoding="utf-8"?>
<ds:datastoreItem xmlns:ds="http://schemas.openxmlformats.org/officeDocument/2006/customXml" ds:itemID="{F1B9767D-554E-4872-BAE8-B8DB7DCFE74E}">
  <ds:schemaRefs>
    <ds:schemaRef ds:uri="321bd461-8c91-4634-8508-43f258d78a12"/>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http://purl.org/dc/terms/"/>
    <ds:schemaRef ds:uri="http://schemas.openxmlformats.org/package/2006/metadata/core-properties"/>
    <ds:schemaRef ds:uri="dd49e552-297e-4583-a3fd-e5f28a96cb9c"/>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44</TotalTime>
  <Words>1484</Words>
  <Application>Microsoft Office PowerPoint</Application>
  <PresentationFormat>Widescreen</PresentationFormat>
  <Paragraphs>185</Paragraphs>
  <Slides>31</Slides>
  <Notes>12</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Aptos</vt:lpstr>
      <vt:lpstr>Aptos Display</vt:lpstr>
      <vt:lpstr>Arial</vt:lpstr>
      <vt:lpstr>Arial Rounded MT Bold</vt:lpstr>
      <vt:lpstr>Calibri</vt:lpstr>
      <vt:lpstr>Office Theme</vt:lpstr>
      <vt:lpstr>Part 1 Introduction  to Waste</vt:lpstr>
      <vt:lpstr>Learning  Objectives:</vt:lpstr>
      <vt:lpstr>An introduction  to waste</vt:lpstr>
      <vt:lpstr>What is waste?</vt:lpstr>
      <vt:lpstr>PowerPoint Presentation</vt:lpstr>
      <vt:lpstr>Activity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to avoid contamination</vt:lpstr>
      <vt:lpstr>PowerPoint Presentation</vt:lpstr>
      <vt:lpstr>Discuss…</vt:lpstr>
      <vt:lpstr>PowerPoint Presentation</vt:lpstr>
      <vt:lpstr>PowerPoint Presentation</vt:lpstr>
      <vt:lpstr>Extra Activity</vt:lpstr>
      <vt:lpstr>How did you find that?</vt:lpstr>
      <vt:lpstr>Let’s recap…</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Alice O'Dwyer</dc:creator>
  <cp:lastModifiedBy>Cheeseman Matthew</cp:lastModifiedBy>
  <cp:revision>1</cp:revision>
  <dcterms:created xsi:type="dcterms:W3CDTF">2025-03-25T13:28:28Z</dcterms:created>
  <dcterms:modified xsi:type="dcterms:W3CDTF">2026-02-19T10:10:44Z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0x010100B606CD72F662264B97504E0CBD72E3CA</vt:lpwstr>
  </property>
  <property fmtid="{D5CDD505-2E9C-101B-9397-08002B2CF9AE}" pid="3" name="MediaServiceImageTags">
    <vt:lpwstr/>
  </property>
  <property fmtid="{D5CDD505-2E9C-101B-9397-08002B2CF9AE}" pid="4" name="MSIP_Label_bdad5af3-eb5c-4559-9375-26974fdd413e_Enabled">
    <vt:lpwstr>true</vt:lpwstr>
  </property>
  <property fmtid="{D5CDD505-2E9C-101B-9397-08002B2CF9AE}" pid="5" name="MSIP_Label_bdad5af3-eb5c-4559-9375-26974fdd413e_SetDate">
    <vt:lpwstr>2026-02-18T16:47:09Z</vt:lpwstr>
  </property>
  <property fmtid="{D5CDD505-2E9C-101B-9397-08002B2CF9AE}" pid="6" name="MSIP_Label_bdad5af3-eb5c-4559-9375-26974fdd413e_Method">
    <vt:lpwstr>Standard</vt:lpwstr>
  </property>
  <property fmtid="{D5CDD505-2E9C-101B-9397-08002B2CF9AE}" pid="7" name="MSIP_Label_bdad5af3-eb5c-4559-9375-26974fdd413e_Name">
    <vt:lpwstr>General</vt:lpwstr>
  </property>
  <property fmtid="{D5CDD505-2E9C-101B-9397-08002B2CF9AE}" pid="8" name="MSIP_Label_bdad5af3-eb5c-4559-9375-26974fdd413e_SiteId">
    <vt:lpwstr>998b793d-d177-4b88-8be1-6fe1f323a70b</vt:lpwstr>
  </property>
  <property fmtid="{D5CDD505-2E9C-101B-9397-08002B2CF9AE}" pid="9" name="MSIP_Label_bdad5af3-eb5c-4559-9375-26974fdd413e_ActionId">
    <vt:lpwstr>e903a7e8-16db-4e5e-8b18-1c62084d089d</vt:lpwstr>
  </property>
  <property fmtid="{D5CDD505-2E9C-101B-9397-08002B2CF9AE}" pid="10" name="MSIP_Label_bdad5af3-eb5c-4559-9375-26974fdd413e_ContentBits">
    <vt:lpwstr>3</vt:lpwstr>
  </property>
  <property fmtid="{D5CDD505-2E9C-101B-9397-08002B2CF9AE}" pid="11" name="MSIP_Label_bdad5af3-eb5c-4559-9375-26974fdd413e_Tag">
    <vt:lpwstr>10, 3, 0, 1</vt:lpwstr>
  </property>
  <property fmtid="{D5CDD505-2E9C-101B-9397-08002B2CF9AE}" pid="12" name="ClassificationContentMarkingFooterLocations">
    <vt:lpwstr>Office Theme:10</vt:lpwstr>
  </property>
  <property fmtid="{D5CDD505-2E9C-101B-9397-08002B2CF9AE}" pid="13" name="ClassificationContentMarkingFooterText">
    <vt:lpwstr>OFFICIAL</vt:lpwstr>
  </property>
  <property fmtid="{D5CDD505-2E9C-101B-9397-08002B2CF9AE}" pid="14" name="ClassificationContentMarkingHeaderLocations">
    <vt:lpwstr>Office Theme:9</vt:lpwstr>
  </property>
  <property fmtid="{D5CDD505-2E9C-101B-9397-08002B2CF9AE}" pid="15" name="ClassificationContentMarkingHeaderText">
    <vt:lpwstr>OFFICIAL</vt:lpwstr>
  </property>
</Properties>
</file>