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sldIdLst>
    <p:sldId id="256" r:id="rId5"/>
    <p:sldId id="257" r:id="rId6"/>
    <p:sldId id="258" r:id="rId7"/>
    <p:sldId id="276" r:id="rId8"/>
    <p:sldId id="277" r:id="rId9"/>
    <p:sldId id="282" r:id="rId10"/>
    <p:sldId id="261" r:id="rId11"/>
    <p:sldId id="265" r:id="rId12"/>
    <p:sldId id="266" r:id="rId13"/>
    <p:sldId id="283" r:id="rId14"/>
    <p:sldId id="285" r:id="rId15"/>
    <p:sldId id="264" r:id="rId16"/>
    <p:sldId id="275" r:id="rId17"/>
    <p:sldId id="286" r:id="rId18"/>
    <p:sldId id="287" r:id="rId19"/>
    <p:sldId id="288" r:id="rId20"/>
    <p:sldId id="289" r:id="rId21"/>
    <p:sldId id="263" r:id="rId22"/>
    <p:sldId id="278" r:id="rId23"/>
    <p:sldId id="290" r:id="rId24"/>
    <p:sldId id="291" r:id="rId25"/>
    <p:sldId id="292" r:id="rId26"/>
    <p:sldId id="269" r:id="rId27"/>
    <p:sldId id="280" r:id="rId28"/>
    <p:sldId id="293" r:id="rId29"/>
    <p:sldId id="271" r:id="rId30"/>
    <p:sldId id="294" r:id="rId31"/>
    <p:sldId id="281" r:id="rId32"/>
    <p:sldId id="295" r:id="rId33"/>
    <p:sldId id="279" r:id="rId34"/>
    <p:sldId id="27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6626"/>
    <a:srgbClr val="40B8FE"/>
    <a:srgbClr val="7DB552"/>
    <a:srgbClr val="52BFFD"/>
    <a:srgbClr val="8CD3F6"/>
    <a:srgbClr val="AA7244"/>
    <a:srgbClr val="F4AA0C"/>
    <a:srgbClr val="85970B"/>
    <a:srgbClr val="FAE382"/>
    <a:srgbClr val="B327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4BEAC1-4150-4634-9E12-EC43E1424361}" v="2" dt="2026-02-19T10:10:33.6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8"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yley Graham" userId="51178f3d-3260-4cce-be31-d5467aca893d" providerId="ADAL" clId="{608FC40F-F339-A242-8132-1162E31200A1}"/>
    <pc:docChg chg="undo custSel modSld">
      <pc:chgData name="Keyley Graham" userId="51178f3d-3260-4cce-be31-d5467aca893d" providerId="ADAL" clId="{608FC40F-F339-A242-8132-1162E31200A1}" dt="2025-12-08T14:29:31.967" v="63" actId="20577"/>
      <pc:docMkLst>
        <pc:docMk/>
      </pc:docMkLst>
      <pc:sldChg chg="addSp delSp modSp mod modAnim">
        <pc:chgData name="Keyley Graham" userId="51178f3d-3260-4cce-be31-d5467aca893d" providerId="ADAL" clId="{608FC40F-F339-A242-8132-1162E31200A1}" dt="2025-12-08T11:11:42.719" v="2"/>
        <pc:sldMkLst>
          <pc:docMk/>
          <pc:sldMk cId="592634135" sldId="265"/>
        </pc:sldMkLst>
      </pc:sldChg>
      <pc:sldChg chg="modSp">
        <pc:chgData name="Keyley Graham" userId="51178f3d-3260-4cce-be31-d5467aca893d" providerId="ADAL" clId="{608FC40F-F339-A242-8132-1162E31200A1}" dt="2025-12-08T13:25:38.871" v="22" actId="255"/>
        <pc:sldMkLst>
          <pc:docMk/>
          <pc:sldMk cId="2818683840" sldId="273"/>
        </pc:sldMkLst>
      </pc:sldChg>
      <pc:sldChg chg="addSp modSp modAnim">
        <pc:chgData name="Keyley Graham" userId="51178f3d-3260-4cce-be31-d5467aca893d" providerId="ADAL" clId="{608FC40F-F339-A242-8132-1162E31200A1}" dt="2025-12-08T14:28:53.685" v="44" actId="404"/>
        <pc:sldMkLst>
          <pc:docMk/>
          <pc:sldMk cId="4197015694" sldId="290"/>
        </pc:sldMkLst>
      </pc:sldChg>
      <pc:sldChg chg="addSp modSp mod modAnim">
        <pc:chgData name="Keyley Graham" userId="51178f3d-3260-4cce-be31-d5467aca893d" providerId="ADAL" clId="{608FC40F-F339-A242-8132-1162E31200A1}" dt="2025-12-08T14:29:31.967" v="63" actId="20577"/>
        <pc:sldMkLst>
          <pc:docMk/>
          <pc:sldMk cId="3675915753" sldId="292"/>
        </pc:sldMkLst>
      </pc:sldChg>
    </pc:docChg>
  </pc:docChgLst>
  <pc:docChgLst>
    <pc:chgData name="Alice O'Dwyer" userId="bb6796cf-fc52-4712-b95e-8b48e7bce612" providerId="ADAL" clId="{46ACB5BB-B7D0-44B2-8139-6CC8BC50F0BB}"/>
    <pc:docChg chg="undo custSel modSld">
      <pc:chgData name="Alice O'Dwyer" userId="bb6796cf-fc52-4712-b95e-8b48e7bce612" providerId="ADAL" clId="{46ACB5BB-B7D0-44B2-8139-6CC8BC50F0BB}" dt="2025-11-20T14:34:21.488" v="740"/>
      <pc:docMkLst>
        <pc:docMk/>
      </pc:docMkLst>
      <pc:sldChg chg="addAnim delAnim modAnim">
        <pc:chgData name="Alice O'Dwyer" userId="bb6796cf-fc52-4712-b95e-8b48e7bce612" providerId="ADAL" clId="{46ACB5BB-B7D0-44B2-8139-6CC8BC50F0BB}" dt="2025-11-20T14:17:40.845" v="673"/>
        <pc:sldMkLst>
          <pc:docMk/>
          <pc:sldMk cId="3019401655" sldId="256"/>
        </pc:sldMkLst>
      </pc:sldChg>
      <pc:sldChg chg="addAnim delAnim modAnim">
        <pc:chgData name="Alice O'Dwyer" userId="bb6796cf-fc52-4712-b95e-8b48e7bce612" providerId="ADAL" clId="{46ACB5BB-B7D0-44B2-8139-6CC8BC50F0BB}" dt="2025-11-20T11:30:12.588" v="33"/>
        <pc:sldMkLst>
          <pc:docMk/>
          <pc:sldMk cId="47911143" sldId="257"/>
        </pc:sldMkLst>
      </pc:sldChg>
      <pc:sldChg chg="addAnim delAnim modAnim">
        <pc:chgData name="Alice O'Dwyer" userId="bb6796cf-fc52-4712-b95e-8b48e7bce612" providerId="ADAL" clId="{46ACB5BB-B7D0-44B2-8139-6CC8BC50F0BB}" dt="2025-11-20T11:33:46.447" v="65"/>
        <pc:sldMkLst>
          <pc:docMk/>
          <pc:sldMk cId="3019810588" sldId="258"/>
        </pc:sldMkLst>
      </pc:sldChg>
      <pc:sldChg chg="addAnim delAnim modAnim">
        <pc:chgData name="Alice O'Dwyer" userId="bb6796cf-fc52-4712-b95e-8b48e7bce612" providerId="ADAL" clId="{46ACB5BB-B7D0-44B2-8139-6CC8BC50F0BB}" dt="2025-11-20T11:55:31.750" v="170"/>
        <pc:sldMkLst>
          <pc:docMk/>
          <pc:sldMk cId="722443493" sldId="261"/>
        </pc:sldMkLst>
      </pc:sldChg>
      <pc:sldChg chg="modAnim">
        <pc:chgData name="Alice O'Dwyer" userId="bb6796cf-fc52-4712-b95e-8b48e7bce612" providerId="ADAL" clId="{46ACB5BB-B7D0-44B2-8139-6CC8BC50F0BB}" dt="2025-11-20T14:24:50.026" v="708"/>
        <pc:sldMkLst>
          <pc:docMk/>
          <pc:sldMk cId="3988556688" sldId="264"/>
        </pc:sldMkLst>
      </pc:sldChg>
      <pc:sldChg chg="addAnim delAnim modAnim">
        <pc:chgData name="Alice O'Dwyer" userId="bb6796cf-fc52-4712-b95e-8b48e7bce612" providerId="ADAL" clId="{46ACB5BB-B7D0-44B2-8139-6CC8BC50F0BB}" dt="2025-11-20T14:23:47.043" v="705"/>
        <pc:sldMkLst>
          <pc:docMk/>
          <pc:sldMk cId="3118103509" sldId="266"/>
        </pc:sldMkLst>
      </pc:sldChg>
      <pc:sldChg chg="addAnim delAnim modAnim">
        <pc:chgData name="Alice O'Dwyer" userId="bb6796cf-fc52-4712-b95e-8b48e7bce612" providerId="ADAL" clId="{46ACB5BB-B7D0-44B2-8139-6CC8BC50F0BB}" dt="2025-11-20T14:30:51.507" v="727"/>
        <pc:sldMkLst>
          <pc:docMk/>
          <pc:sldMk cId="816746769" sldId="269"/>
        </pc:sldMkLst>
      </pc:sldChg>
      <pc:sldChg chg="modSp mod addAnim delAnim modAnim">
        <pc:chgData name="Alice O'Dwyer" userId="bb6796cf-fc52-4712-b95e-8b48e7bce612" providerId="ADAL" clId="{46ACB5BB-B7D0-44B2-8139-6CC8BC50F0BB}" dt="2025-11-20T13:54:25.064" v="594"/>
        <pc:sldMkLst>
          <pc:docMk/>
          <pc:sldMk cId="3437355942" sldId="271"/>
        </pc:sldMkLst>
      </pc:sldChg>
      <pc:sldChg chg="addAnim delAnim modAnim">
        <pc:chgData name="Alice O'Dwyer" userId="bb6796cf-fc52-4712-b95e-8b48e7bce612" providerId="ADAL" clId="{46ACB5BB-B7D0-44B2-8139-6CC8BC50F0BB}" dt="2025-11-20T14:16:10.572" v="670"/>
        <pc:sldMkLst>
          <pc:docMk/>
          <pc:sldMk cId="2818683840" sldId="273"/>
        </pc:sldMkLst>
      </pc:sldChg>
      <pc:sldChg chg="addAnim delAnim modAnim">
        <pc:chgData name="Alice O'Dwyer" userId="bb6796cf-fc52-4712-b95e-8b48e7bce612" providerId="ADAL" clId="{46ACB5BB-B7D0-44B2-8139-6CC8BC50F0BB}" dt="2025-11-20T14:26:01.420" v="714"/>
        <pc:sldMkLst>
          <pc:docMk/>
          <pc:sldMk cId="212450382" sldId="275"/>
        </pc:sldMkLst>
      </pc:sldChg>
      <pc:sldChg chg="modSp mod addAnim delAnim modAnim">
        <pc:chgData name="Alice O'Dwyer" userId="bb6796cf-fc52-4712-b95e-8b48e7bce612" providerId="ADAL" clId="{46ACB5BB-B7D0-44B2-8139-6CC8BC50F0BB}" dt="2025-11-20T11:39:31.583" v="95"/>
        <pc:sldMkLst>
          <pc:docMk/>
          <pc:sldMk cId="692515995" sldId="276"/>
        </pc:sldMkLst>
      </pc:sldChg>
      <pc:sldChg chg="modSp mod addAnim delAnim modAnim">
        <pc:chgData name="Alice O'Dwyer" userId="bb6796cf-fc52-4712-b95e-8b48e7bce612" providerId="ADAL" clId="{46ACB5BB-B7D0-44B2-8139-6CC8BC50F0BB}" dt="2025-11-20T14:21:23.055" v="694"/>
        <pc:sldMkLst>
          <pc:docMk/>
          <pc:sldMk cId="262753427" sldId="277"/>
        </pc:sldMkLst>
      </pc:sldChg>
      <pc:sldChg chg="addAnim delAnim modAnim">
        <pc:chgData name="Alice O'Dwyer" userId="bb6796cf-fc52-4712-b95e-8b48e7bce612" providerId="ADAL" clId="{46ACB5BB-B7D0-44B2-8139-6CC8BC50F0BB}" dt="2025-11-20T13:34:50.108" v="418"/>
        <pc:sldMkLst>
          <pc:docMk/>
          <pc:sldMk cId="2741108434" sldId="278"/>
        </pc:sldMkLst>
      </pc:sldChg>
      <pc:sldChg chg="addAnim delAnim modAnim">
        <pc:chgData name="Alice O'Dwyer" userId="bb6796cf-fc52-4712-b95e-8b48e7bce612" providerId="ADAL" clId="{46ACB5BB-B7D0-44B2-8139-6CC8BC50F0BB}" dt="2025-11-20T14:31:10.161" v="728"/>
        <pc:sldMkLst>
          <pc:docMk/>
          <pc:sldMk cId="2882590366" sldId="280"/>
        </pc:sldMkLst>
      </pc:sldChg>
      <pc:sldChg chg="addAnim delAnim modAnim">
        <pc:chgData name="Alice O'Dwyer" userId="bb6796cf-fc52-4712-b95e-8b48e7bce612" providerId="ADAL" clId="{46ACB5BB-B7D0-44B2-8139-6CC8BC50F0BB}" dt="2025-11-20T14:33:53.183" v="739"/>
        <pc:sldMkLst>
          <pc:docMk/>
          <pc:sldMk cId="1254192644" sldId="281"/>
        </pc:sldMkLst>
      </pc:sldChg>
      <pc:sldChg chg="modSp addAnim delAnim modAnim">
        <pc:chgData name="Alice O'Dwyer" userId="bb6796cf-fc52-4712-b95e-8b48e7bce612" providerId="ADAL" clId="{46ACB5BB-B7D0-44B2-8139-6CC8BC50F0BB}" dt="2025-11-20T14:22:10.642" v="697" actId="20577"/>
        <pc:sldMkLst>
          <pc:docMk/>
          <pc:sldMk cId="2188598768" sldId="282"/>
        </pc:sldMkLst>
      </pc:sldChg>
      <pc:sldChg chg="addAnim delAnim modAnim">
        <pc:chgData name="Alice O'Dwyer" userId="bb6796cf-fc52-4712-b95e-8b48e7bce612" providerId="ADAL" clId="{46ACB5BB-B7D0-44B2-8139-6CC8BC50F0BB}" dt="2025-11-20T14:26:55.058" v="717"/>
        <pc:sldMkLst>
          <pc:docMk/>
          <pc:sldMk cId="4271954362" sldId="286"/>
        </pc:sldMkLst>
      </pc:sldChg>
      <pc:sldChg chg="addAnim delAnim modAnim">
        <pc:chgData name="Alice O'Dwyer" userId="bb6796cf-fc52-4712-b95e-8b48e7bce612" providerId="ADAL" clId="{46ACB5BB-B7D0-44B2-8139-6CC8BC50F0BB}" dt="2025-11-20T14:28:24.012" v="721"/>
        <pc:sldMkLst>
          <pc:docMk/>
          <pc:sldMk cId="386947603" sldId="287"/>
        </pc:sldMkLst>
      </pc:sldChg>
      <pc:sldChg chg="modSp mod addAnim delAnim modAnim">
        <pc:chgData name="Alice O'Dwyer" userId="bb6796cf-fc52-4712-b95e-8b48e7bce612" providerId="ADAL" clId="{46ACB5BB-B7D0-44B2-8139-6CC8BC50F0BB}" dt="2025-11-20T14:29:02.089" v="723"/>
        <pc:sldMkLst>
          <pc:docMk/>
          <pc:sldMk cId="3306704406" sldId="288"/>
        </pc:sldMkLst>
      </pc:sldChg>
      <pc:sldChg chg="addAnim delAnim modAnim">
        <pc:chgData name="Alice O'Dwyer" userId="bb6796cf-fc52-4712-b95e-8b48e7bce612" providerId="ADAL" clId="{46ACB5BB-B7D0-44B2-8139-6CC8BC50F0BB}" dt="2025-11-20T13:24:05.432" v="310"/>
        <pc:sldMkLst>
          <pc:docMk/>
          <pc:sldMk cId="3330535395" sldId="289"/>
        </pc:sldMkLst>
      </pc:sldChg>
      <pc:sldChg chg="addAnim delAnim modAnim">
        <pc:chgData name="Alice O'Dwyer" userId="bb6796cf-fc52-4712-b95e-8b48e7bce612" providerId="ADAL" clId="{46ACB5BB-B7D0-44B2-8139-6CC8BC50F0BB}" dt="2025-11-20T13:37:55.456" v="453"/>
        <pc:sldMkLst>
          <pc:docMk/>
          <pc:sldMk cId="4197015694" sldId="290"/>
        </pc:sldMkLst>
      </pc:sldChg>
      <pc:sldChg chg="addAnim delAnim modAnim">
        <pc:chgData name="Alice O'Dwyer" userId="bb6796cf-fc52-4712-b95e-8b48e7bce612" providerId="ADAL" clId="{46ACB5BB-B7D0-44B2-8139-6CC8BC50F0BB}" dt="2025-11-20T14:30:14.276" v="726"/>
        <pc:sldMkLst>
          <pc:docMk/>
          <pc:sldMk cId="195835584" sldId="291"/>
        </pc:sldMkLst>
      </pc:sldChg>
      <pc:sldChg chg="modSp mod addAnim delAnim modAnim">
        <pc:chgData name="Alice O'Dwyer" userId="bb6796cf-fc52-4712-b95e-8b48e7bce612" providerId="ADAL" clId="{46ACB5BB-B7D0-44B2-8139-6CC8BC50F0BB}" dt="2025-11-20T13:44:22.398" v="506"/>
        <pc:sldMkLst>
          <pc:docMk/>
          <pc:sldMk cId="3675915753" sldId="292"/>
        </pc:sldMkLst>
      </pc:sldChg>
      <pc:sldChg chg="addAnim delAnim modAnim">
        <pc:chgData name="Alice O'Dwyer" userId="bb6796cf-fc52-4712-b95e-8b48e7bce612" providerId="ADAL" clId="{46ACB5BB-B7D0-44B2-8139-6CC8BC50F0BB}" dt="2025-11-20T13:53:07.555" v="588"/>
        <pc:sldMkLst>
          <pc:docMk/>
          <pc:sldMk cId="655954030" sldId="293"/>
        </pc:sldMkLst>
      </pc:sldChg>
      <pc:sldChg chg="addAnim delAnim modAnim">
        <pc:chgData name="Alice O'Dwyer" userId="bb6796cf-fc52-4712-b95e-8b48e7bce612" providerId="ADAL" clId="{46ACB5BB-B7D0-44B2-8139-6CC8BC50F0BB}" dt="2025-11-20T14:33:25.010" v="738"/>
        <pc:sldMkLst>
          <pc:docMk/>
          <pc:sldMk cId="2608109351" sldId="294"/>
        </pc:sldMkLst>
      </pc:sldChg>
      <pc:sldChg chg="addAnim delAnim modAnim">
        <pc:chgData name="Alice O'Dwyer" userId="bb6796cf-fc52-4712-b95e-8b48e7bce612" providerId="ADAL" clId="{46ACB5BB-B7D0-44B2-8139-6CC8BC50F0BB}" dt="2025-11-20T14:34:21.488" v="740"/>
        <pc:sldMkLst>
          <pc:docMk/>
          <pc:sldMk cId="1339275373" sldId="295"/>
        </pc:sldMkLst>
      </pc:sldChg>
    </pc:docChg>
  </pc:docChgLst>
  <pc:docChgLst>
    <pc:chgData name="Keyley Graham" userId="51178f3d-3260-4cce-be31-d5467aca893d" providerId="ADAL" clId="{AEBFB7BD-437A-7F43-ABED-7049ED3268CD}"/>
    <pc:docChg chg="undo custSel modSld">
      <pc:chgData name="Keyley Graham" userId="51178f3d-3260-4cce-be31-d5467aca893d" providerId="ADAL" clId="{AEBFB7BD-437A-7F43-ABED-7049ED3268CD}" dt="2025-11-20T10:46:51.218" v="129"/>
      <pc:docMkLst>
        <pc:docMk/>
      </pc:docMkLst>
      <pc:sldChg chg="modAnim">
        <pc:chgData name="Keyley Graham" userId="51178f3d-3260-4cce-be31-d5467aca893d" providerId="ADAL" clId="{AEBFB7BD-437A-7F43-ABED-7049ED3268CD}" dt="2025-11-20T10:46:51.218" v="129"/>
        <pc:sldMkLst>
          <pc:docMk/>
          <pc:sldMk cId="3019401655" sldId="256"/>
        </pc:sldMkLst>
      </pc:sldChg>
      <pc:sldChg chg="modSp mod">
        <pc:chgData name="Keyley Graham" userId="51178f3d-3260-4cce-be31-d5467aca893d" providerId="ADAL" clId="{AEBFB7BD-437A-7F43-ABED-7049ED3268CD}" dt="2025-11-06T12:55:35.216" v="1" actId="20577"/>
        <pc:sldMkLst>
          <pc:docMk/>
          <pc:sldMk cId="2696577108" sldId="263"/>
        </pc:sldMkLst>
      </pc:sldChg>
      <pc:sldChg chg="modSp mod">
        <pc:chgData name="Keyley Graham" userId="51178f3d-3260-4cce-be31-d5467aca893d" providerId="ADAL" clId="{AEBFB7BD-437A-7F43-ABED-7049ED3268CD}" dt="2025-11-06T12:55:58.106" v="16" actId="1037"/>
        <pc:sldMkLst>
          <pc:docMk/>
          <pc:sldMk cId="816746769" sldId="269"/>
        </pc:sldMkLst>
      </pc:sldChg>
      <pc:sldChg chg="modSp">
        <pc:chgData name="Keyley Graham" userId="51178f3d-3260-4cce-be31-d5467aca893d" providerId="ADAL" clId="{AEBFB7BD-437A-7F43-ABED-7049ED3268CD}" dt="2025-11-06T12:56:10.039" v="22" actId="20577"/>
        <pc:sldMkLst>
          <pc:docMk/>
          <pc:sldMk cId="1845367378" sldId="279"/>
        </pc:sldMkLst>
      </pc:sldChg>
      <pc:sldChg chg="addSp modSp mod">
        <pc:chgData name="Keyley Graham" userId="51178f3d-3260-4cce-be31-d5467aca893d" providerId="ADAL" clId="{AEBFB7BD-437A-7F43-ABED-7049ED3268CD}" dt="2025-11-06T14:24:56.436" v="126" actId="1035"/>
        <pc:sldMkLst>
          <pc:docMk/>
          <pc:sldMk cId="3675915753" sldId="292"/>
        </pc:sldMkLst>
      </pc:sldChg>
    </pc:docChg>
  </pc:docChgLst>
  <pc:docChgLst>
    <pc:chgData name="Keyley Graham" userId="51178f3d-3260-4cce-be31-d5467aca893d" providerId="ADAL" clId="{7F36B709-C1E5-404F-AFE7-0C5DCFF723E9}"/>
    <pc:docChg chg="custSel modSld">
      <pc:chgData name="Keyley Graham" userId="51178f3d-3260-4cce-be31-d5467aca893d" providerId="ADAL" clId="{7F36B709-C1E5-404F-AFE7-0C5DCFF723E9}" dt="2026-02-10T11:33:21.240" v="110" actId="20577"/>
      <pc:docMkLst>
        <pc:docMk/>
      </pc:docMkLst>
      <pc:sldChg chg="modSp mod modAnim">
        <pc:chgData name="Keyley Graham" userId="51178f3d-3260-4cce-be31-d5467aca893d" providerId="ADAL" clId="{7F36B709-C1E5-404F-AFE7-0C5DCFF723E9}" dt="2026-02-10T11:05:55.238" v="109" actId="20578"/>
        <pc:sldMkLst>
          <pc:docMk/>
          <pc:sldMk cId="2188598768" sldId="282"/>
        </pc:sldMkLst>
        <pc:spChg chg="mod">
          <ac:chgData name="Keyley Graham" userId="51178f3d-3260-4cce-be31-d5467aca893d" providerId="ADAL" clId="{7F36B709-C1E5-404F-AFE7-0C5DCFF723E9}" dt="2026-02-10T11:04:16.653" v="51" actId="20577"/>
          <ac:spMkLst>
            <pc:docMk/>
            <pc:sldMk cId="2188598768" sldId="282"/>
            <ac:spMk id="3" creationId="{CE7A552E-605C-261A-1F13-A7C5E9EA71B1}"/>
          </ac:spMkLst>
        </pc:spChg>
        <pc:spChg chg="mod">
          <ac:chgData name="Keyley Graham" userId="51178f3d-3260-4cce-be31-d5467aca893d" providerId="ADAL" clId="{7F36B709-C1E5-404F-AFE7-0C5DCFF723E9}" dt="2026-02-10T11:05:55.238" v="109" actId="20578"/>
          <ac:spMkLst>
            <pc:docMk/>
            <pc:sldMk cId="2188598768" sldId="282"/>
            <ac:spMk id="13" creationId="{8059E4E6-56C8-70B6-6454-884C95BEDF0A}"/>
          </ac:spMkLst>
        </pc:spChg>
      </pc:sldChg>
      <pc:sldChg chg="modSp">
        <pc:chgData name="Keyley Graham" userId="51178f3d-3260-4cce-be31-d5467aca893d" providerId="ADAL" clId="{7F36B709-C1E5-404F-AFE7-0C5DCFF723E9}" dt="2026-02-10T10:59:09.238" v="1" actId="20577"/>
        <pc:sldMkLst>
          <pc:docMk/>
          <pc:sldMk cId="3675915753" sldId="292"/>
        </pc:sldMkLst>
        <pc:spChg chg="mod">
          <ac:chgData name="Keyley Graham" userId="51178f3d-3260-4cce-be31-d5467aca893d" providerId="ADAL" clId="{7F36B709-C1E5-404F-AFE7-0C5DCFF723E9}" dt="2026-02-10T10:58:05.556" v="0" actId="20577"/>
          <ac:spMkLst>
            <pc:docMk/>
            <pc:sldMk cId="3675915753" sldId="292"/>
            <ac:spMk id="3" creationId="{DBE11CE2-7F36-0076-2D2E-B0F60E19C7F5}"/>
          </ac:spMkLst>
        </pc:spChg>
        <pc:spChg chg="mod">
          <ac:chgData name="Keyley Graham" userId="51178f3d-3260-4cce-be31-d5467aca893d" providerId="ADAL" clId="{7F36B709-C1E5-404F-AFE7-0C5DCFF723E9}" dt="2026-02-10T10:59:09.238" v="1" actId="20577"/>
          <ac:spMkLst>
            <pc:docMk/>
            <pc:sldMk cId="3675915753" sldId="292"/>
            <ac:spMk id="6" creationId="{E51AA384-E0D8-EB11-2B95-3FEA5D1F23AC}"/>
          </ac:spMkLst>
        </pc:spChg>
      </pc:sldChg>
      <pc:sldChg chg="modSp">
        <pc:chgData name="Keyley Graham" userId="51178f3d-3260-4cce-be31-d5467aca893d" providerId="ADAL" clId="{7F36B709-C1E5-404F-AFE7-0C5DCFF723E9}" dt="2026-02-10T11:33:21.240" v="110" actId="20577"/>
        <pc:sldMkLst>
          <pc:docMk/>
          <pc:sldMk cId="1339275373" sldId="295"/>
        </pc:sldMkLst>
        <pc:spChg chg="mod">
          <ac:chgData name="Keyley Graham" userId="51178f3d-3260-4cce-be31-d5467aca893d" providerId="ADAL" clId="{7F36B709-C1E5-404F-AFE7-0C5DCFF723E9}" dt="2026-02-10T11:33:21.240" v="110" actId="20577"/>
          <ac:spMkLst>
            <pc:docMk/>
            <pc:sldMk cId="1339275373" sldId="295"/>
            <ac:spMk id="3" creationId="{6EB54914-C48D-ED61-1CFC-0E1C2656E9E4}"/>
          </ac:spMkLst>
        </pc:spChg>
      </pc:sldChg>
    </pc:docChg>
  </pc:docChgLst>
  <pc:docChgLst>
    <pc:chgData name="Cheeseman Matthew" userId="dcb59cf4-c64a-4dca-836c-b0300c88ab8d" providerId="ADAL" clId="{912A353E-AA81-4F6B-9BBF-68297B051901}"/>
    <pc:docChg chg="undo custSel mod modSld modMainMaster">
      <pc:chgData name="Cheeseman Matthew" userId="dcb59cf4-c64a-4dca-836c-b0300c88ab8d" providerId="ADAL" clId="{912A353E-AA81-4F6B-9BBF-68297B051901}" dt="2026-02-19T10:10:38.598" v="10" actId="26606"/>
      <pc:docMkLst>
        <pc:docMk/>
      </pc:docMkLst>
      <pc:sldChg chg="addSp delSp modSp mod setBg delAnim modAnim">
        <pc:chgData name="Cheeseman Matthew" userId="dcb59cf4-c64a-4dca-836c-b0300c88ab8d" providerId="ADAL" clId="{912A353E-AA81-4F6B-9BBF-68297B051901}" dt="2026-02-19T10:10:38.598" v="10" actId="26606"/>
        <pc:sldMkLst>
          <pc:docMk/>
          <pc:sldMk cId="592634135" sldId="265"/>
        </pc:sldMkLst>
        <pc:spChg chg="add del mod">
          <ac:chgData name="Cheeseman Matthew" userId="dcb59cf4-c64a-4dca-836c-b0300c88ab8d" providerId="ADAL" clId="{912A353E-AA81-4F6B-9BBF-68297B051901}" dt="2026-02-19T10:10:07.219" v="7" actId="478"/>
          <ac:spMkLst>
            <pc:docMk/>
            <pc:sldMk cId="592634135" sldId="265"/>
            <ac:spMk id="3" creationId="{34EFF807-D092-59C8-A50A-BD176B9C14AC}"/>
          </ac:spMkLst>
        </pc:spChg>
        <pc:spChg chg="add del">
          <ac:chgData name="Cheeseman Matthew" userId="dcb59cf4-c64a-4dca-836c-b0300c88ab8d" providerId="ADAL" clId="{912A353E-AA81-4F6B-9BBF-68297B051901}" dt="2026-02-19T10:10:38.598" v="10" actId="26606"/>
          <ac:spMkLst>
            <pc:docMk/>
            <pc:sldMk cId="592634135" sldId="265"/>
            <ac:spMk id="7" creationId="{AB8C311F-7253-4AED-9701-7FC0708C41C7}"/>
          </ac:spMkLst>
        </pc:spChg>
        <pc:spChg chg="add del">
          <ac:chgData name="Cheeseman Matthew" userId="dcb59cf4-c64a-4dca-836c-b0300c88ab8d" providerId="ADAL" clId="{912A353E-AA81-4F6B-9BBF-68297B051901}" dt="2026-02-19T10:10:38.598" v="10" actId="26606"/>
          <ac:spMkLst>
            <pc:docMk/>
            <pc:sldMk cId="592634135" sldId="265"/>
            <ac:spMk id="9" creationId="{FD073016-B734-483B-8953-5BADEE145112}"/>
          </ac:spMkLst>
        </pc:spChg>
        <pc:spChg chg="add del">
          <ac:chgData name="Cheeseman Matthew" userId="dcb59cf4-c64a-4dca-836c-b0300c88ab8d" providerId="ADAL" clId="{912A353E-AA81-4F6B-9BBF-68297B051901}" dt="2026-02-19T10:10:38.598" v="10" actId="26606"/>
          <ac:spMkLst>
            <pc:docMk/>
            <pc:sldMk cId="592634135" sldId="265"/>
            <ac:spMk id="11" creationId="{90A7EAB6-59D3-4325-8DE6-E0CA4009CE53}"/>
          </ac:spMkLst>
        </pc:spChg>
        <pc:spChg chg="add del">
          <ac:chgData name="Cheeseman Matthew" userId="dcb59cf4-c64a-4dca-836c-b0300c88ab8d" providerId="ADAL" clId="{912A353E-AA81-4F6B-9BBF-68297B051901}" dt="2026-02-19T10:10:38.598" v="10" actId="26606"/>
          <ac:spMkLst>
            <pc:docMk/>
            <pc:sldMk cId="592634135" sldId="265"/>
            <ac:spMk id="13" creationId="{A8D57A06-A426-446D-B02C-A2DC6B62E45E}"/>
          </ac:spMkLst>
        </pc:spChg>
        <pc:picChg chg="add mod">
          <ac:chgData name="Cheeseman Matthew" userId="dcb59cf4-c64a-4dca-836c-b0300c88ab8d" providerId="ADAL" clId="{912A353E-AA81-4F6B-9BBF-68297B051901}" dt="2026-02-19T10:10:38.598" v="10" actId="26606"/>
          <ac:picMkLst>
            <pc:docMk/>
            <pc:sldMk cId="592634135" sldId="265"/>
            <ac:picMk id="2" creationId="{39485D8D-4ED8-D56F-45CF-853BC57B0C5F}"/>
          </ac:picMkLst>
        </pc:picChg>
        <pc:picChg chg="del">
          <ac:chgData name="Cheeseman Matthew" userId="dcb59cf4-c64a-4dca-836c-b0300c88ab8d" providerId="ADAL" clId="{912A353E-AA81-4F6B-9BBF-68297B051901}" dt="2026-02-18T16:46:59.229" v="0" actId="478"/>
          <ac:picMkLst>
            <pc:docMk/>
            <pc:sldMk cId="592634135" sldId="265"/>
            <ac:picMk id="2" creationId="{A54AFE0F-78B7-7DA8-E903-A3CDEE1634B9}"/>
          </ac:picMkLst>
        </pc:picChg>
      </pc:sldChg>
      <pc:sldMasterChg chg="addSp mod">
        <pc:chgData name="Cheeseman Matthew" userId="dcb59cf4-c64a-4dca-836c-b0300c88ab8d" providerId="ADAL" clId="{912A353E-AA81-4F6B-9BBF-68297B051901}" dt="2026-02-18T16:47:09.801" v="2" actId="33475"/>
        <pc:sldMasterMkLst>
          <pc:docMk/>
          <pc:sldMasterMk cId="2427858124" sldId="2147483648"/>
        </pc:sldMasterMkLst>
        <pc:spChg chg="add">
          <ac:chgData name="Cheeseman Matthew" userId="dcb59cf4-c64a-4dca-836c-b0300c88ab8d" providerId="ADAL" clId="{912A353E-AA81-4F6B-9BBF-68297B051901}" dt="2026-02-18T16:47:09.801" v="2" actId="33475"/>
          <ac:spMkLst>
            <pc:docMk/>
            <pc:sldMasterMk cId="2427858124" sldId="2147483648"/>
            <ac:spMk id="9" creationId="{20BA4D30-788F-ADB8-390B-76A0915EA5C1}"/>
          </ac:spMkLst>
        </pc:spChg>
        <pc:spChg chg="add">
          <ac:chgData name="Cheeseman Matthew" userId="dcb59cf4-c64a-4dca-836c-b0300c88ab8d" providerId="ADAL" clId="{912A353E-AA81-4F6B-9BBF-68297B051901}" dt="2026-02-18T16:47:09.801" v="2" actId="33475"/>
          <ac:spMkLst>
            <pc:docMk/>
            <pc:sldMasterMk cId="2427858124" sldId="2147483648"/>
            <ac:spMk id="10" creationId="{9D8D23B8-E0EC-2050-4642-785F2182DEC0}"/>
          </ac:spMkLst>
        </pc:spChg>
      </pc:sldMasterChg>
    </pc:docChg>
  </pc:docChgLst>
  <pc:docChgLst>
    <pc:chgData name="Lola Bell" userId="35829591-d54e-45a8-96eb-55b1106d1785" providerId="ADAL" clId="{C460D390-82CA-4CCE-AEF3-BCCB62714ECA}"/>
    <pc:docChg chg="undo custSel modSld">
      <pc:chgData name="Lola Bell" userId="35829591-d54e-45a8-96eb-55b1106d1785" providerId="ADAL" clId="{C460D390-82CA-4CCE-AEF3-BCCB62714ECA}" dt="2026-02-10T13:15:57.070" v="414"/>
      <pc:docMkLst>
        <pc:docMk/>
      </pc:docMkLst>
      <pc:sldChg chg="modSp mod">
        <pc:chgData name="Lola Bell" userId="35829591-d54e-45a8-96eb-55b1106d1785" providerId="ADAL" clId="{C460D390-82CA-4CCE-AEF3-BCCB62714ECA}" dt="2026-02-10T11:55:49.845" v="114" actId="1036"/>
        <pc:sldMkLst>
          <pc:docMk/>
          <pc:sldMk cId="3019810588" sldId="258"/>
        </pc:sldMkLst>
        <pc:spChg chg="mod">
          <ac:chgData name="Lola Bell" userId="35829591-d54e-45a8-96eb-55b1106d1785" providerId="ADAL" clId="{C460D390-82CA-4CCE-AEF3-BCCB62714ECA}" dt="2026-02-10T11:54:35.467" v="112" actId="1035"/>
          <ac:spMkLst>
            <pc:docMk/>
            <pc:sldMk cId="3019810588" sldId="258"/>
            <ac:spMk id="17" creationId="{7C71D163-6007-8203-7252-182A4221B3B8}"/>
          </ac:spMkLst>
        </pc:spChg>
        <pc:picChg chg="mod">
          <ac:chgData name="Lola Bell" userId="35829591-d54e-45a8-96eb-55b1106d1785" providerId="ADAL" clId="{C460D390-82CA-4CCE-AEF3-BCCB62714ECA}" dt="2026-02-10T11:55:49.845" v="114" actId="1036"/>
          <ac:picMkLst>
            <pc:docMk/>
            <pc:sldMk cId="3019810588" sldId="258"/>
            <ac:picMk id="6" creationId="{D752FBED-8BD9-F1D3-DFFD-1AFB9595CFC6}"/>
          </ac:picMkLst>
        </pc:picChg>
      </pc:sldChg>
      <pc:sldChg chg="modSp mod modAnim">
        <pc:chgData name="Lola Bell" userId="35829591-d54e-45a8-96eb-55b1106d1785" providerId="ADAL" clId="{C460D390-82CA-4CCE-AEF3-BCCB62714ECA}" dt="2026-02-10T12:01:19.465" v="191" actId="14100"/>
        <pc:sldMkLst>
          <pc:docMk/>
          <pc:sldMk cId="2696577108" sldId="263"/>
        </pc:sldMkLst>
        <pc:spChg chg="mod">
          <ac:chgData name="Lola Bell" userId="35829591-d54e-45a8-96eb-55b1106d1785" providerId="ADAL" clId="{C460D390-82CA-4CCE-AEF3-BCCB62714ECA}" dt="2026-02-10T12:01:19.465" v="191" actId="14100"/>
          <ac:spMkLst>
            <pc:docMk/>
            <pc:sldMk cId="2696577108" sldId="263"/>
            <ac:spMk id="3" creationId="{76D8B4EF-05D1-9D51-BB0B-4F628EAB3AE8}"/>
          </ac:spMkLst>
        </pc:spChg>
        <pc:spChg chg="mod">
          <ac:chgData name="Lola Bell" userId="35829591-d54e-45a8-96eb-55b1106d1785" providerId="ADAL" clId="{C460D390-82CA-4CCE-AEF3-BCCB62714ECA}" dt="2026-02-10T12:00:58.487" v="184" actId="14100"/>
          <ac:spMkLst>
            <pc:docMk/>
            <pc:sldMk cId="2696577108" sldId="263"/>
            <ac:spMk id="10" creationId="{412E9592-B2D8-CA23-B3B1-3616910CB85D}"/>
          </ac:spMkLst>
        </pc:spChg>
      </pc:sldChg>
      <pc:sldChg chg="modSp mod">
        <pc:chgData name="Lola Bell" userId="35829591-d54e-45a8-96eb-55b1106d1785" providerId="ADAL" clId="{C460D390-82CA-4CCE-AEF3-BCCB62714ECA}" dt="2026-02-10T11:56:37.802" v="116" actId="1036"/>
        <pc:sldMkLst>
          <pc:docMk/>
          <pc:sldMk cId="592634135" sldId="265"/>
        </pc:sldMkLst>
      </pc:sldChg>
      <pc:sldChg chg="modSp mod">
        <pc:chgData name="Lola Bell" userId="35829591-d54e-45a8-96eb-55b1106d1785" providerId="ADAL" clId="{C460D390-82CA-4CCE-AEF3-BCCB62714ECA}" dt="2026-02-10T12:02:58.670" v="224" actId="20577"/>
        <pc:sldMkLst>
          <pc:docMk/>
          <pc:sldMk cId="2741108434" sldId="278"/>
        </pc:sldMkLst>
        <pc:spChg chg="mod">
          <ac:chgData name="Lola Bell" userId="35829591-d54e-45a8-96eb-55b1106d1785" providerId="ADAL" clId="{C460D390-82CA-4CCE-AEF3-BCCB62714ECA}" dt="2026-02-10T12:02:58.670" v="224" actId="20577"/>
          <ac:spMkLst>
            <pc:docMk/>
            <pc:sldMk cId="2741108434" sldId="278"/>
            <ac:spMk id="3" creationId="{4D1DE9ED-4EC9-35C5-FA6D-3937450E7AE3}"/>
          </ac:spMkLst>
        </pc:spChg>
        <pc:spChg chg="mod">
          <ac:chgData name="Lola Bell" userId="35829591-d54e-45a8-96eb-55b1106d1785" providerId="ADAL" clId="{C460D390-82CA-4CCE-AEF3-BCCB62714ECA}" dt="2026-02-10T12:02:11.611" v="192" actId="20577"/>
          <ac:spMkLst>
            <pc:docMk/>
            <pc:sldMk cId="2741108434" sldId="278"/>
            <ac:spMk id="8" creationId="{BAFEBA94-4740-F1CA-BEEB-EB99E72AC2CE}"/>
          </ac:spMkLst>
        </pc:spChg>
      </pc:sldChg>
      <pc:sldChg chg="modSp modAnim">
        <pc:chgData name="Lola Bell" userId="35829591-d54e-45a8-96eb-55b1106d1785" providerId="ADAL" clId="{C460D390-82CA-4CCE-AEF3-BCCB62714ECA}" dt="2026-02-10T12:10:02.067" v="295" actId="20577"/>
        <pc:sldMkLst>
          <pc:docMk/>
          <pc:sldMk cId="2882590366" sldId="280"/>
        </pc:sldMkLst>
        <pc:spChg chg="mod">
          <ac:chgData name="Lola Bell" userId="35829591-d54e-45a8-96eb-55b1106d1785" providerId="ADAL" clId="{C460D390-82CA-4CCE-AEF3-BCCB62714ECA}" dt="2026-02-10T12:09:53.829" v="294" actId="20577"/>
          <ac:spMkLst>
            <pc:docMk/>
            <pc:sldMk cId="2882590366" sldId="280"/>
            <ac:spMk id="3" creationId="{C4131C3C-37E1-0CAD-6DA5-3AC88F5D4F34}"/>
          </ac:spMkLst>
        </pc:spChg>
        <pc:spChg chg="mod">
          <ac:chgData name="Lola Bell" userId="35829591-d54e-45a8-96eb-55b1106d1785" providerId="ADAL" clId="{C460D390-82CA-4CCE-AEF3-BCCB62714ECA}" dt="2026-02-10T12:10:02.067" v="295" actId="20577"/>
          <ac:spMkLst>
            <pc:docMk/>
            <pc:sldMk cId="2882590366" sldId="280"/>
            <ac:spMk id="4" creationId="{93F07E97-216F-6C2F-F1F8-8B6F4F8A35C7}"/>
          </ac:spMkLst>
        </pc:spChg>
      </pc:sldChg>
      <pc:sldChg chg="modSp">
        <pc:chgData name="Lola Bell" userId="35829591-d54e-45a8-96eb-55b1106d1785" providerId="ADAL" clId="{C460D390-82CA-4CCE-AEF3-BCCB62714ECA}" dt="2026-02-10T13:15:57.070" v="414"/>
        <pc:sldMkLst>
          <pc:docMk/>
          <pc:sldMk cId="1254192644" sldId="281"/>
        </pc:sldMkLst>
        <pc:spChg chg="mod">
          <ac:chgData name="Lola Bell" userId="35829591-d54e-45a8-96eb-55b1106d1785" providerId="ADAL" clId="{C460D390-82CA-4CCE-AEF3-BCCB62714ECA}" dt="2026-02-10T13:15:57.070" v="414"/>
          <ac:spMkLst>
            <pc:docMk/>
            <pc:sldMk cId="1254192644" sldId="281"/>
            <ac:spMk id="4" creationId="{FDB19C1D-2C91-6F6D-F636-EB70C0AC773E}"/>
          </ac:spMkLst>
        </pc:spChg>
        <pc:spChg chg="mod">
          <ac:chgData name="Lola Bell" userId="35829591-d54e-45a8-96eb-55b1106d1785" providerId="ADAL" clId="{C460D390-82CA-4CCE-AEF3-BCCB62714ECA}" dt="2026-02-10T13:14:57.475" v="412"/>
          <ac:spMkLst>
            <pc:docMk/>
            <pc:sldMk cId="1254192644" sldId="281"/>
            <ac:spMk id="11" creationId="{C94CAFFE-8F60-D4C7-7044-748424455161}"/>
          </ac:spMkLst>
        </pc:spChg>
      </pc:sldChg>
      <pc:sldChg chg="modSp mod">
        <pc:chgData name="Lola Bell" userId="35829591-d54e-45a8-96eb-55b1106d1785" providerId="ADAL" clId="{C460D390-82CA-4CCE-AEF3-BCCB62714ECA}" dt="2026-02-10T11:49:31.541" v="1" actId="27636"/>
        <pc:sldMkLst>
          <pc:docMk/>
          <pc:sldMk cId="2188598768" sldId="282"/>
        </pc:sldMkLst>
        <pc:spChg chg="mod">
          <ac:chgData name="Lola Bell" userId="35829591-d54e-45a8-96eb-55b1106d1785" providerId="ADAL" clId="{C460D390-82CA-4CCE-AEF3-BCCB62714ECA}" dt="2026-02-10T11:49:31.541" v="1" actId="27636"/>
          <ac:spMkLst>
            <pc:docMk/>
            <pc:sldMk cId="2188598768" sldId="282"/>
            <ac:spMk id="3" creationId="{CE7A552E-605C-261A-1F13-A7C5E9EA71B1}"/>
          </ac:spMkLst>
        </pc:spChg>
      </pc:sldChg>
      <pc:sldChg chg="modSp mod modAnim">
        <pc:chgData name="Lola Bell" userId="35829591-d54e-45a8-96eb-55b1106d1785" providerId="ADAL" clId="{C460D390-82CA-4CCE-AEF3-BCCB62714ECA}" dt="2026-02-10T11:57:38.021" v="158" actId="207"/>
        <pc:sldMkLst>
          <pc:docMk/>
          <pc:sldMk cId="386947603" sldId="287"/>
        </pc:sldMkLst>
        <pc:spChg chg="mod">
          <ac:chgData name="Lola Bell" userId="35829591-d54e-45a8-96eb-55b1106d1785" providerId="ADAL" clId="{C460D390-82CA-4CCE-AEF3-BCCB62714ECA}" dt="2026-02-10T11:57:38.021" v="158" actId="207"/>
          <ac:spMkLst>
            <pc:docMk/>
            <pc:sldMk cId="386947603" sldId="287"/>
            <ac:spMk id="5" creationId="{944C1796-0007-C17E-712C-D0072CF2ABF3}"/>
          </ac:spMkLst>
        </pc:spChg>
      </pc:sldChg>
      <pc:sldChg chg="modSp mod">
        <pc:chgData name="Lola Bell" userId="35829591-d54e-45a8-96eb-55b1106d1785" providerId="ADAL" clId="{C460D390-82CA-4CCE-AEF3-BCCB62714ECA}" dt="2026-02-10T12:05:52.506" v="234" actId="1036"/>
        <pc:sldMkLst>
          <pc:docMk/>
          <pc:sldMk cId="4197015694" sldId="290"/>
        </pc:sldMkLst>
        <pc:spChg chg="mod">
          <ac:chgData name="Lola Bell" userId="35829591-d54e-45a8-96eb-55b1106d1785" providerId="ADAL" clId="{C460D390-82CA-4CCE-AEF3-BCCB62714ECA}" dt="2026-02-10T12:04:38.289" v="233"/>
          <ac:spMkLst>
            <pc:docMk/>
            <pc:sldMk cId="4197015694" sldId="290"/>
            <ac:spMk id="3" creationId="{77012990-49AE-5DB0-0A8A-7CC60C4830BC}"/>
          </ac:spMkLst>
        </pc:spChg>
        <pc:picChg chg="mod">
          <ac:chgData name="Lola Bell" userId="35829591-d54e-45a8-96eb-55b1106d1785" providerId="ADAL" clId="{C460D390-82CA-4CCE-AEF3-BCCB62714ECA}" dt="2026-02-10T12:05:52.506" v="234" actId="1036"/>
          <ac:picMkLst>
            <pc:docMk/>
            <pc:sldMk cId="4197015694" sldId="290"/>
            <ac:picMk id="28" creationId="{CDFFB1A4-0808-2F9A-1B68-3DF26F0C7BC8}"/>
          </ac:picMkLst>
        </pc:picChg>
      </pc:sldChg>
      <pc:sldChg chg="modSp">
        <pc:chgData name="Lola Bell" userId="35829591-d54e-45a8-96eb-55b1106d1785" providerId="ADAL" clId="{C460D390-82CA-4CCE-AEF3-BCCB62714ECA}" dt="2026-02-10T12:06:23.127" v="242" actId="20577"/>
        <pc:sldMkLst>
          <pc:docMk/>
          <pc:sldMk cId="195835584" sldId="291"/>
        </pc:sldMkLst>
        <pc:spChg chg="mod">
          <ac:chgData name="Lola Bell" userId="35829591-d54e-45a8-96eb-55b1106d1785" providerId="ADAL" clId="{C460D390-82CA-4CCE-AEF3-BCCB62714ECA}" dt="2026-02-10T12:06:23.127" v="242" actId="20577"/>
          <ac:spMkLst>
            <pc:docMk/>
            <pc:sldMk cId="195835584" sldId="291"/>
            <ac:spMk id="3" creationId="{BAE6BC20-7711-149F-6FAD-BC15DB6A34BB}"/>
          </ac:spMkLst>
        </pc:spChg>
      </pc:sldChg>
      <pc:sldChg chg="modSp">
        <pc:chgData name="Lola Bell" userId="35829591-d54e-45a8-96eb-55b1106d1785" providerId="ADAL" clId="{C460D390-82CA-4CCE-AEF3-BCCB62714ECA}" dt="2026-02-10T12:12:37.395" v="314" actId="20577"/>
        <pc:sldMkLst>
          <pc:docMk/>
          <pc:sldMk cId="2608109351" sldId="294"/>
        </pc:sldMkLst>
        <pc:spChg chg="mod">
          <ac:chgData name="Lola Bell" userId="35829591-d54e-45a8-96eb-55b1106d1785" providerId="ADAL" clId="{C460D390-82CA-4CCE-AEF3-BCCB62714ECA}" dt="2026-02-10T12:12:37.395" v="314" actId="20577"/>
          <ac:spMkLst>
            <pc:docMk/>
            <pc:sldMk cId="2608109351" sldId="294"/>
            <ac:spMk id="15" creationId="{0D3DD782-F18D-D5C4-BCA3-6259360DA4B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46F7B6-5228-4646-8305-396FEA1CF7C5}" type="datetimeFigureOut">
              <a:rPr lang="en-US" smtClean="0"/>
              <a:t>2/19/2026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4F24B0-65F2-BB42-ACA6-7DD165EC59A6}" type="slidenum">
              <a:rPr lang="en-US" smtClean="0"/>
              <a:t>‹#›</a:t>
            </a:fld>
            <a:endParaRPr lang="en-US"/>
          </a:p>
        </p:txBody>
      </p:sp>
    </p:spTree>
    <p:extLst>
      <p:ext uri="{BB962C8B-B14F-4D97-AF65-F5344CB8AC3E}">
        <p14:creationId xmlns:p14="http://schemas.microsoft.com/office/powerpoint/2010/main" val="267673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3</a:t>
            </a:fld>
            <a:endParaRPr lang="en-US"/>
          </a:p>
        </p:txBody>
      </p:sp>
    </p:spTree>
    <p:extLst>
      <p:ext uri="{BB962C8B-B14F-4D97-AF65-F5344CB8AC3E}">
        <p14:creationId xmlns:p14="http://schemas.microsoft.com/office/powerpoint/2010/main" val="2549343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27</a:t>
            </a:fld>
            <a:endParaRPr lang="en-US"/>
          </a:p>
        </p:txBody>
      </p:sp>
    </p:spTree>
    <p:extLst>
      <p:ext uri="{BB962C8B-B14F-4D97-AF65-F5344CB8AC3E}">
        <p14:creationId xmlns:p14="http://schemas.microsoft.com/office/powerpoint/2010/main" val="409353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28</a:t>
            </a:fld>
            <a:endParaRPr lang="en-US"/>
          </a:p>
        </p:txBody>
      </p:sp>
    </p:spTree>
    <p:extLst>
      <p:ext uri="{BB962C8B-B14F-4D97-AF65-F5344CB8AC3E}">
        <p14:creationId xmlns:p14="http://schemas.microsoft.com/office/powerpoint/2010/main" val="1591923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31</a:t>
            </a:fld>
            <a:endParaRPr lang="en-US"/>
          </a:p>
        </p:txBody>
      </p:sp>
    </p:spTree>
    <p:extLst>
      <p:ext uri="{BB962C8B-B14F-4D97-AF65-F5344CB8AC3E}">
        <p14:creationId xmlns:p14="http://schemas.microsoft.com/office/powerpoint/2010/main" val="3313432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85F64-2806-A8E1-821A-D5B6DD96E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7C78B-111B-6CA0-B6FF-1D62870CF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1B396-602F-30A6-F724-613B99632E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E28226-5F42-23AF-8594-3DC8D49E3D19}"/>
              </a:ext>
            </a:extLst>
          </p:cNvPr>
          <p:cNvSpPr>
            <a:spLocks noGrp="1"/>
          </p:cNvSpPr>
          <p:nvPr>
            <p:ph type="sldNum" sz="quarter" idx="5"/>
          </p:nvPr>
        </p:nvSpPr>
        <p:spPr/>
        <p:txBody>
          <a:bodyPr/>
          <a:lstStyle/>
          <a:p>
            <a:fld id="{D74F24B0-65F2-BB42-ACA6-7DD165EC59A6}" type="slidenum">
              <a:rPr lang="en-US" smtClean="0"/>
              <a:t>4</a:t>
            </a:fld>
            <a:endParaRPr lang="en-US"/>
          </a:p>
        </p:txBody>
      </p:sp>
    </p:spTree>
    <p:extLst>
      <p:ext uri="{BB962C8B-B14F-4D97-AF65-F5344CB8AC3E}">
        <p14:creationId xmlns:p14="http://schemas.microsoft.com/office/powerpoint/2010/main" val="1966147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FCEA4-03CD-9A9B-6595-56D4D7F43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967F1-497D-F621-35E7-7AA9925A9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A60A0-ED8B-8692-2636-285F5B774E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42B5C8-5A8E-498C-CDCA-9FF53EFC6F95}"/>
              </a:ext>
            </a:extLst>
          </p:cNvPr>
          <p:cNvSpPr>
            <a:spLocks noGrp="1"/>
          </p:cNvSpPr>
          <p:nvPr>
            <p:ph type="sldNum" sz="quarter" idx="5"/>
          </p:nvPr>
        </p:nvSpPr>
        <p:spPr/>
        <p:txBody>
          <a:bodyPr/>
          <a:lstStyle/>
          <a:p>
            <a:fld id="{D74F24B0-65F2-BB42-ACA6-7DD165EC59A6}" type="slidenum">
              <a:rPr lang="en-US" smtClean="0"/>
              <a:t>5</a:t>
            </a:fld>
            <a:endParaRPr lang="en-US"/>
          </a:p>
        </p:txBody>
      </p:sp>
    </p:spTree>
    <p:extLst>
      <p:ext uri="{BB962C8B-B14F-4D97-AF65-F5344CB8AC3E}">
        <p14:creationId xmlns:p14="http://schemas.microsoft.com/office/powerpoint/2010/main" val="173722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13</a:t>
            </a:fld>
            <a:endParaRPr lang="en-US"/>
          </a:p>
        </p:txBody>
      </p:sp>
    </p:spTree>
    <p:extLst>
      <p:ext uri="{BB962C8B-B14F-4D97-AF65-F5344CB8AC3E}">
        <p14:creationId xmlns:p14="http://schemas.microsoft.com/office/powerpoint/2010/main" val="409353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B1231-1955-3D55-20B0-6C3DE6AE9F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4918E7-CDDF-9E16-C504-2CC4C0AF27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57DDF1-DDE9-8A8D-013F-F7DABB7218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DA9A88-0223-9AF3-C5BB-D28020692858}"/>
              </a:ext>
            </a:extLst>
          </p:cNvPr>
          <p:cNvSpPr>
            <a:spLocks noGrp="1"/>
          </p:cNvSpPr>
          <p:nvPr>
            <p:ph type="sldNum" sz="quarter" idx="5"/>
          </p:nvPr>
        </p:nvSpPr>
        <p:spPr/>
        <p:txBody>
          <a:bodyPr/>
          <a:lstStyle/>
          <a:p>
            <a:fld id="{D74F24B0-65F2-BB42-ACA6-7DD165EC59A6}" type="slidenum">
              <a:rPr lang="en-US" smtClean="0"/>
              <a:t>14</a:t>
            </a:fld>
            <a:endParaRPr lang="en-US"/>
          </a:p>
        </p:txBody>
      </p:sp>
    </p:spTree>
    <p:extLst>
      <p:ext uri="{BB962C8B-B14F-4D97-AF65-F5344CB8AC3E}">
        <p14:creationId xmlns:p14="http://schemas.microsoft.com/office/powerpoint/2010/main" val="2213275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D770C-F6F5-1C9E-6DC1-7260F75A4F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68FB0-1B6C-A31C-5140-2270FD55E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BB30E-1B23-A0D7-57BD-0FEAAEB662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DB0AB3-4E0E-FAA8-D002-B529B82C711E}"/>
              </a:ext>
            </a:extLst>
          </p:cNvPr>
          <p:cNvSpPr>
            <a:spLocks noGrp="1"/>
          </p:cNvSpPr>
          <p:nvPr>
            <p:ph type="sldNum" sz="quarter" idx="5"/>
          </p:nvPr>
        </p:nvSpPr>
        <p:spPr/>
        <p:txBody>
          <a:bodyPr/>
          <a:lstStyle/>
          <a:p>
            <a:fld id="{D74F24B0-65F2-BB42-ACA6-7DD165EC59A6}" type="slidenum">
              <a:rPr lang="en-US" smtClean="0"/>
              <a:t>15</a:t>
            </a:fld>
            <a:endParaRPr lang="en-US"/>
          </a:p>
        </p:txBody>
      </p:sp>
    </p:spTree>
    <p:extLst>
      <p:ext uri="{BB962C8B-B14F-4D97-AF65-F5344CB8AC3E}">
        <p14:creationId xmlns:p14="http://schemas.microsoft.com/office/powerpoint/2010/main" val="656801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39B99-D3E7-BD13-768D-2B3AC1508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8F0EC4-5AF1-6C3C-3C44-9F30B1C30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F74A0C-6EA4-88C9-DCBC-AA503CC3853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4DC24B-BE0F-AE9A-DF98-26BA5AF18AF6}"/>
              </a:ext>
            </a:extLst>
          </p:cNvPr>
          <p:cNvSpPr>
            <a:spLocks noGrp="1"/>
          </p:cNvSpPr>
          <p:nvPr>
            <p:ph type="sldNum" sz="quarter" idx="5"/>
          </p:nvPr>
        </p:nvSpPr>
        <p:spPr/>
        <p:txBody>
          <a:bodyPr/>
          <a:lstStyle/>
          <a:p>
            <a:fld id="{D74F24B0-65F2-BB42-ACA6-7DD165EC59A6}" type="slidenum">
              <a:rPr lang="en-US" smtClean="0"/>
              <a:t>16</a:t>
            </a:fld>
            <a:endParaRPr lang="en-US"/>
          </a:p>
        </p:txBody>
      </p:sp>
    </p:spTree>
    <p:extLst>
      <p:ext uri="{BB962C8B-B14F-4D97-AF65-F5344CB8AC3E}">
        <p14:creationId xmlns:p14="http://schemas.microsoft.com/office/powerpoint/2010/main" val="714832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5BBA-9320-B0D2-9988-26549C239F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07D530-9766-D8E6-7096-F0E50D526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1D2B7-4614-760A-025E-726AB708B1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8AD83E-CA48-54A6-2314-CAD43EA52D9B}"/>
              </a:ext>
            </a:extLst>
          </p:cNvPr>
          <p:cNvSpPr>
            <a:spLocks noGrp="1"/>
          </p:cNvSpPr>
          <p:nvPr>
            <p:ph type="sldNum" sz="quarter" idx="5"/>
          </p:nvPr>
        </p:nvSpPr>
        <p:spPr/>
        <p:txBody>
          <a:bodyPr/>
          <a:lstStyle/>
          <a:p>
            <a:fld id="{D74F24B0-65F2-BB42-ACA6-7DD165EC59A6}" type="slidenum">
              <a:rPr lang="en-US" smtClean="0"/>
              <a:t>17</a:t>
            </a:fld>
            <a:endParaRPr lang="en-US"/>
          </a:p>
        </p:txBody>
      </p:sp>
    </p:spTree>
    <p:extLst>
      <p:ext uri="{BB962C8B-B14F-4D97-AF65-F5344CB8AC3E}">
        <p14:creationId xmlns:p14="http://schemas.microsoft.com/office/powerpoint/2010/main" val="554718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DA8CE-526D-5CB6-5C09-58A490CBE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3EF017-83BE-AB03-595C-0F54FC724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B61A47-B72A-17A2-5F4B-ABE54D48DD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CE7FB7-EF72-891B-5862-DC4CF8B90E87}"/>
              </a:ext>
            </a:extLst>
          </p:cNvPr>
          <p:cNvSpPr>
            <a:spLocks noGrp="1"/>
          </p:cNvSpPr>
          <p:nvPr>
            <p:ph type="sldNum" sz="quarter" idx="5"/>
          </p:nvPr>
        </p:nvSpPr>
        <p:spPr/>
        <p:txBody>
          <a:bodyPr/>
          <a:lstStyle/>
          <a:p>
            <a:fld id="{D74F24B0-65F2-BB42-ACA6-7DD165EC59A6}" type="slidenum">
              <a:rPr lang="en-US" smtClean="0"/>
              <a:t>20</a:t>
            </a:fld>
            <a:endParaRPr lang="en-US"/>
          </a:p>
        </p:txBody>
      </p:sp>
    </p:spTree>
    <p:extLst>
      <p:ext uri="{BB962C8B-B14F-4D97-AF65-F5344CB8AC3E}">
        <p14:creationId xmlns:p14="http://schemas.microsoft.com/office/powerpoint/2010/main" val="3160205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66A33-68C1-6CDC-E790-04CC50A5D9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D3C0127-15B4-6DD9-32B9-4ACF2EBCDD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F8B597-E3BE-0937-5914-F0748B56AA9A}"/>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5" name="Footer Placeholder 4">
            <a:extLst>
              <a:ext uri="{FF2B5EF4-FFF2-40B4-BE49-F238E27FC236}">
                <a16:creationId xmlns:a16="http://schemas.microsoft.com/office/drawing/2014/main" id="{77A2E0D5-2BC1-5F18-8266-B81FD43284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68A196-927D-C48D-AA77-4B51357D3173}"/>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66862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36FB8-6DCF-ED9E-4641-6D1536C5828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56677B-20FE-31D3-B615-4677641D19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B4E7A2-54C2-B3B0-4736-329A92A4E387}"/>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5" name="Footer Placeholder 4">
            <a:extLst>
              <a:ext uri="{FF2B5EF4-FFF2-40B4-BE49-F238E27FC236}">
                <a16:creationId xmlns:a16="http://schemas.microsoft.com/office/drawing/2014/main" id="{6CB2CD36-A44F-40D5-5A65-177BA08FEC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9846D6-A963-6C4B-B7AB-C1BB60CBD354}"/>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2851733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AA0482-4246-1462-71DF-BB40B94E52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AF4116-2A0B-3F7C-8F39-61CEE9CA6F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EB5C2E-C8A3-D26D-0C43-F6D5B96BD52B}"/>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5" name="Footer Placeholder 4">
            <a:extLst>
              <a:ext uri="{FF2B5EF4-FFF2-40B4-BE49-F238E27FC236}">
                <a16:creationId xmlns:a16="http://schemas.microsoft.com/office/drawing/2014/main" id="{28EB7920-6A6A-B29A-31CC-FCF372DB90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DC3793-2C26-ED5E-62EC-2290CB19FF18}"/>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913848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517A4-3462-988B-3443-4F169CB419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772F35-82EC-2132-FD4E-7A0C7C417A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A6CCA6-6D83-5C4A-B6A2-89CB256FE1D1}"/>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5" name="Footer Placeholder 4">
            <a:extLst>
              <a:ext uri="{FF2B5EF4-FFF2-40B4-BE49-F238E27FC236}">
                <a16:creationId xmlns:a16="http://schemas.microsoft.com/office/drawing/2014/main" id="{64909794-F345-5B24-ACF8-7FEDE25FB5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553A20-3F1B-84EE-5A03-3C34E916FE90}"/>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478322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60A5B-AA58-5B9B-D37C-72DE2647C6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8392D9-A0CD-C1A9-AD47-440723C417C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FB7A89-4DA9-68ED-ECA7-0FFD93A20E0C}"/>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5" name="Footer Placeholder 4">
            <a:extLst>
              <a:ext uri="{FF2B5EF4-FFF2-40B4-BE49-F238E27FC236}">
                <a16:creationId xmlns:a16="http://schemas.microsoft.com/office/drawing/2014/main" id="{3914A6A5-8C6C-BA2C-B204-CA3BEA8E78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851149-E49C-9AFD-4FD9-1063A39F38D1}"/>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8314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60FF-BB69-E0ED-014E-B08855C6C12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5D8A76-949E-05B5-9EF1-CC18B348EE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6EECAB-3209-F8E9-DEE0-29C8396D61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39F3187-D5AA-56AE-AA88-21A9F8DFFBCA}"/>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6" name="Footer Placeholder 5">
            <a:extLst>
              <a:ext uri="{FF2B5EF4-FFF2-40B4-BE49-F238E27FC236}">
                <a16:creationId xmlns:a16="http://schemas.microsoft.com/office/drawing/2014/main" id="{4831C895-29C4-5F9B-CCAC-749E651BF40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289A21-E37E-5E82-DF52-E066CDB7C541}"/>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738217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CD76F-7E72-2E8A-B00D-934172E7623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807427-F0AE-9507-933B-C1F53A2258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5C07A9-3324-5DC8-8AC1-D989A141B8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F5B6738-F474-F07A-DE9A-72E98641D2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F95475-17ED-F024-E5CE-B8656345E8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558C43-2367-16A9-D124-19C7B2C3D5ED}"/>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8" name="Footer Placeholder 7">
            <a:extLst>
              <a:ext uri="{FF2B5EF4-FFF2-40B4-BE49-F238E27FC236}">
                <a16:creationId xmlns:a16="http://schemas.microsoft.com/office/drawing/2014/main" id="{F121DAA7-9D34-3FF3-B763-6AC61AC6BF8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E0F40E1-5606-E2B1-D775-EC9E2480DE87}"/>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819407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CB11C-2B6E-AA1E-41EA-0B29C279AC1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B75196-0C30-CE4B-DC9E-D71EDFBDAF34}"/>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4" name="Footer Placeholder 3">
            <a:extLst>
              <a:ext uri="{FF2B5EF4-FFF2-40B4-BE49-F238E27FC236}">
                <a16:creationId xmlns:a16="http://schemas.microsoft.com/office/drawing/2014/main" id="{A3C2CB37-CFD3-95F5-D12C-C115A2EEFCF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3888356-4B8E-86BA-F0BE-E49A5217CB2B}"/>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534710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1165D6-661C-90EC-321E-9321065C71E1}"/>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3" name="Footer Placeholder 2">
            <a:extLst>
              <a:ext uri="{FF2B5EF4-FFF2-40B4-BE49-F238E27FC236}">
                <a16:creationId xmlns:a16="http://schemas.microsoft.com/office/drawing/2014/main" id="{60D6BFD6-4EBC-EE82-F47F-E017943F0BB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D77845F-B12C-02BF-3843-4CAEAB1A4F51}"/>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3389587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63A9E-771E-C4C4-21AE-F1CE3BAA34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C27E0F9-25C8-C0E2-CB61-FDC891AB0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D4167FA-72CB-053F-9D8F-B9BD65AA2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1C93BD-A33A-05C1-D29B-A1D3FF309BE1}"/>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6" name="Footer Placeholder 5">
            <a:extLst>
              <a:ext uri="{FF2B5EF4-FFF2-40B4-BE49-F238E27FC236}">
                <a16:creationId xmlns:a16="http://schemas.microsoft.com/office/drawing/2014/main" id="{3C41C7E8-4AD9-2469-9D23-C496EA5E41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4B1750-E402-18E4-533F-BBBD4D82CF71}"/>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2531539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ECC09-1DB7-0864-00BB-5511BB7CB8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0B6C1CC-1217-B49D-23E8-7F82CEE48C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B9CC5F-991F-76F6-2B04-25B9863D9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80D158-EFCE-786A-F711-D9513086CD67}"/>
              </a:ext>
            </a:extLst>
          </p:cNvPr>
          <p:cNvSpPr>
            <a:spLocks noGrp="1"/>
          </p:cNvSpPr>
          <p:nvPr>
            <p:ph type="dt" sz="half" idx="10"/>
          </p:nvPr>
        </p:nvSpPr>
        <p:spPr/>
        <p:txBody>
          <a:bodyPr/>
          <a:lstStyle/>
          <a:p>
            <a:fld id="{69485DE4-DDDB-4D5C-A37F-3F46C2FE9A9C}" type="datetimeFigureOut">
              <a:rPr lang="en-GB" smtClean="0"/>
              <a:t>19/02/2026</a:t>
            </a:fld>
            <a:endParaRPr lang="en-GB"/>
          </a:p>
        </p:txBody>
      </p:sp>
      <p:sp>
        <p:nvSpPr>
          <p:cNvPr id="6" name="Footer Placeholder 5">
            <a:extLst>
              <a:ext uri="{FF2B5EF4-FFF2-40B4-BE49-F238E27FC236}">
                <a16:creationId xmlns:a16="http://schemas.microsoft.com/office/drawing/2014/main" id="{28E1A096-25D6-A73D-9F49-86BA591880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420358-B7EF-746C-20F5-DC0A3D6BE7A9}"/>
              </a:ext>
            </a:extLst>
          </p:cNvPr>
          <p:cNvSpPr>
            <a:spLocks noGrp="1"/>
          </p:cNvSpPr>
          <p:nvPr>
            <p:ph type="sldNum" sz="quarter" idx="12"/>
          </p:nvPr>
        </p:nvSpPr>
        <p:spPr/>
        <p:txBody>
          <a:bodyPr/>
          <a:lstStyle/>
          <a:p>
            <a:fld id="{9C40F90E-27D9-4C07-A6CE-6D341EEB4F58}" type="slidenum">
              <a:rPr lang="en-GB" smtClean="0"/>
              <a:t>‹#›</a:t>
            </a:fld>
            <a:endParaRPr lang="en-GB"/>
          </a:p>
        </p:txBody>
      </p:sp>
    </p:spTree>
    <p:extLst>
      <p:ext uri="{BB962C8B-B14F-4D97-AF65-F5344CB8AC3E}">
        <p14:creationId xmlns:p14="http://schemas.microsoft.com/office/powerpoint/2010/main" val="1634402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7C8B26-6357-6BF0-9C74-8FE8B2C401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E15A62F-7E16-B141-9C82-320FB282D2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BAC690-C7C2-0D79-A628-5FE0CA5CC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485DE4-DDDB-4D5C-A37F-3F46C2FE9A9C}" type="datetimeFigureOut">
              <a:rPr lang="en-GB" smtClean="0"/>
              <a:t>19/02/2026</a:t>
            </a:fld>
            <a:endParaRPr lang="en-GB"/>
          </a:p>
        </p:txBody>
      </p:sp>
      <p:sp>
        <p:nvSpPr>
          <p:cNvPr id="5" name="Footer Placeholder 4">
            <a:extLst>
              <a:ext uri="{FF2B5EF4-FFF2-40B4-BE49-F238E27FC236}">
                <a16:creationId xmlns:a16="http://schemas.microsoft.com/office/drawing/2014/main" id="{613549ED-2959-4D06-1015-54C5E5BD96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F645B7A-7624-EC74-4660-68FC891F4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40F90E-27D9-4C07-A6CE-6D341EEB4F58}" type="slidenum">
              <a:rPr lang="en-GB" smtClean="0"/>
              <a:t>‹#›</a:t>
            </a:fld>
            <a:endParaRPr lang="en-GB"/>
          </a:p>
        </p:txBody>
      </p:sp>
      <p:sp>
        <p:nvSpPr>
          <p:cNvPr id="9" name="TextBox 8">
            <a:extLst>
              <a:ext uri="{FF2B5EF4-FFF2-40B4-BE49-F238E27FC236}">
                <a16:creationId xmlns:a16="http://schemas.microsoft.com/office/drawing/2014/main" id="{20BA4D30-788F-ADB8-390B-76A0915EA5C1}"/>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10" name="TextBox 9">
            <a:extLst>
              <a:ext uri="{FF2B5EF4-FFF2-40B4-BE49-F238E27FC236}">
                <a16:creationId xmlns:a16="http://schemas.microsoft.com/office/drawing/2014/main" id="{9D8D23B8-E0EC-2050-4642-785F2182DEC0}"/>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427858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0.png"/><Relationship Id="rId7" Type="http://schemas.openxmlformats.org/officeDocument/2006/relationships/image" Target="../media/image3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11.png"/><Relationship Id="rId4" Type="http://schemas.openxmlformats.org/officeDocument/2006/relationships/image" Target="../media/image38.png"/><Relationship Id="rId9"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lfWOLpgd_N4?list=PLeW6e4_x2O7fWll4ukbm0WdnyI-5rb0hP"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9.png"/><Relationship Id="rId7" Type="http://schemas.openxmlformats.org/officeDocument/2006/relationships/image" Target="../media/image22.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8.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02FEFD-7B21-F7B2-25E1-14FFC9060E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pic>
        <p:nvPicPr>
          <p:cNvPr id="9" name="Picture 8" descr="A cartoon of a trash can&#10;&#10;Description automatically generated">
            <a:extLst>
              <a:ext uri="{FF2B5EF4-FFF2-40B4-BE49-F238E27FC236}">
                <a16:creationId xmlns:a16="http://schemas.microsoft.com/office/drawing/2014/main" id="{C7B791F2-75E5-7D9B-17EC-A24893CB1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0328" y="2075673"/>
            <a:ext cx="2570094" cy="3440095"/>
          </a:xfrm>
          <a:prstGeom prst="rect">
            <a:avLst/>
          </a:prstGeom>
        </p:spPr>
      </p:pic>
      <p:pic>
        <p:nvPicPr>
          <p:cNvPr id="11" name="Picture 10" descr="A cartoon of a trash can&#10;&#10;Description automatically generated">
            <a:extLst>
              <a:ext uri="{FF2B5EF4-FFF2-40B4-BE49-F238E27FC236}">
                <a16:creationId xmlns:a16="http://schemas.microsoft.com/office/drawing/2014/main" id="{0CAA91BB-C607-0F6A-B258-4B78D78E2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70" y="1374890"/>
            <a:ext cx="3375502" cy="4490201"/>
          </a:xfrm>
          <a:prstGeom prst="rect">
            <a:avLst/>
          </a:prstGeom>
        </p:spPr>
      </p:pic>
      <p:sp>
        <p:nvSpPr>
          <p:cNvPr id="12" name="Title 1">
            <a:extLst>
              <a:ext uri="{FF2B5EF4-FFF2-40B4-BE49-F238E27FC236}">
                <a16:creationId xmlns:a16="http://schemas.microsoft.com/office/drawing/2014/main" id="{9FB43AE5-EBBF-853E-44BC-B9D0C5A7705E}"/>
              </a:ext>
            </a:extLst>
          </p:cNvPr>
          <p:cNvSpPr txBox="1">
            <a:spLocks/>
          </p:cNvSpPr>
          <p:nvPr/>
        </p:nvSpPr>
        <p:spPr>
          <a:xfrm>
            <a:off x="891070" y="4315147"/>
            <a:ext cx="8877772" cy="236219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Recommended for: </a:t>
            </a:r>
            <a:r>
              <a:rPr lang="en-GB" sz="2000">
                <a:solidFill>
                  <a:schemeClr val="bg1"/>
                </a:solidFill>
                <a:latin typeface="Arial" panose="020B0604020202020204" pitchFamily="34" charset="0"/>
                <a:cs typeface="Arial" panose="020B0604020202020204" pitchFamily="34" charset="0"/>
              </a:rPr>
              <a:t>Key Stage 3 - 4</a:t>
            </a:r>
            <a:endParaRPr lang="en-GB">
              <a:solidFill>
                <a:schemeClr val="bg1"/>
              </a:solidFill>
              <a:latin typeface="Arial" panose="020B0604020202020204" pitchFamily="34" charset="0"/>
              <a:cs typeface="Arial" panose="020B0604020202020204" pitchFamily="34" charset="0"/>
            </a:endParaRPr>
          </a:p>
        </p:txBody>
      </p:sp>
      <p:pic>
        <p:nvPicPr>
          <p:cNvPr id="14" name="Picture 13" descr="A black and white sign with white text&#10;&#10;Description automatically generated">
            <a:extLst>
              <a:ext uri="{FF2B5EF4-FFF2-40B4-BE49-F238E27FC236}">
                <a16:creationId xmlns:a16="http://schemas.microsoft.com/office/drawing/2014/main" id="{206BBCA7-5AE9-2D8F-46FA-D98C041A06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1343" y="6261688"/>
            <a:ext cx="966641" cy="415656"/>
          </a:xfrm>
          <a:prstGeom prst="rect">
            <a:avLst/>
          </a:prstGeom>
        </p:spPr>
      </p:pic>
      <p:sp>
        <p:nvSpPr>
          <p:cNvPr id="3" name="Cloud 2">
            <a:extLst>
              <a:ext uri="{FF2B5EF4-FFF2-40B4-BE49-F238E27FC236}">
                <a16:creationId xmlns:a16="http://schemas.microsoft.com/office/drawing/2014/main" id="{9FC04AB2-49BA-CE30-E597-06563087203B}"/>
              </a:ext>
            </a:extLst>
          </p:cNvPr>
          <p:cNvSpPr/>
          <p:nvPr/>
        </p:nvSpPr>
        <p:spPr>
          <a:xfrm rot="207162">
            <a:off x="3453634" y="157738"/>
            <a:ext cx="3190040" cy="2295803"/>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loud 3">
            <a:extLst>
              <a:ext uri="{FF2B5EF4-FFF2-40B4-BE49-F238E27FC236}">
                <a16:creationId xmlns:a16="http://schemas.microsoft.com/office/drawing/2014/main" id="{6EC626D0-7A1B-D99E-8C71-400ED6CAE749}"/>
              </a:ext>
            </a:extLst>
          </p:cNvPr>
          <p:cNvSpPr/>
          <p:nvPr/>
        </p:nvSpPr>
        <p:spPr>
          <a:xfrm rot="499568">
            <a:off x="5659563" y="243987"/>
            <a:ext cx="2877992" cy="2171531"/>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686237-305E-186D-BEAF-B71FD38DF55C}"/>
              </a:ext>
            </a:extLst>
          </p:cNvPr>
          <p:cNvSpPr>
            <a:spLocks noGrp="1"/>
          </p:cNvSpPr>
          <p:nvPr>
            <p:ph type="ctrTitle"/>
          </p:nvPr>
        </p:nvSpPr>
        <p:spPr>
          <a:xfrm>
            <a:off x="1477842" y="737421"/>
            <a:ext cx="8877772" cy="1242158"/>
          </a:xfrm>
        </p:spPr>
        <p:txBody>
          <a:bodyPr>
            <a:normAutofit fontScale="90000"/>
          </a:bodyPr>
          <a:lstStyle/>
          <a:p>
            <a:r>
              <a:rPr lang="en-GB" sz="2000" b="1">
                <a:solidFill>
                  <a:srgbClr val="00B0F0"/>
                </a:solidFill>
                <a:latin typeface="Arial Rounded MT Bold"/>
                <a:cs typeface="ADLaM Display"/>
              </a:rPr>
              <a:t>Part 1</a:t>
            </a:r>
            <a:br>
              <a:rPr lang="en-GB" b="1">
                <a:latin typeface="Arial Rounded MT Bold" panose="020F0704030504030204" pitchFamily="34" charset="77"/>
                <a:cs typeface="ADLaM Display" panose="020F0502020204030204" pitchFamily="34" charset="0"/>
              </a:rPr>
            </a:br>
            <a:r>
              <a:rPr lang="en-GB" sz="4800" b="1">
                <a:solidFill>
                  <a:srgbClr val="00B0F0"/>
                </a:solidFill>
                <a:latin typeface="Arial Rounded MT Bold"/>
                <a:cs typeface="ADLaM Display"/>
              </a:rPr>
              <a:t>Introduction </a:t>
            </a:r>
            <a:br>
              <a:rPr lang="en-GB" sz="4800" b="1">
                <a:latin typeface="Arial Rounded MT Bold" panose="020F0704030504030204" pitchFamily="34" charset="77"/>
                <a:cs typeface="ADLaM Display" panose="020F0502020204030204" pitchFamily="34" charset="0"/>
              </a:rPr>
            </a:br>
            <a:r>
              <a:rPr lang="en-GB" sz="4800" b="1">
                <a:solidFill>
                  <a:srgbClr val="00B0F0"/>
                </a:solidFill>
                <a:latin typeface="Arial Rounded MT Bold"/>
                <a:cs typeface="ADLaM Display"/>
              </a:rPr>
              <a:t>to Waste</a:t>
            </a:r>
            <a:endParaRPr lang="en-GB" b="1">
              <a:solidFill>
                <a:srgbClr val="00B0F0"/>
              </a:solidFill>
              <a:latin typeface="Arial Rounded MT Bold" panose="020F0704030504030204" pitchFamily="34" charset="77"/>
              <a:cs typeface="ADLaM Display" panose="020F0502020204030204" pitchFamily="34" charset="0"/>
            </a:endParaRPr>
          </a:p>
        </p:txBody>
      </p:sp>
      <p:pic>
        <p:nvPicPr>
          <p:cNvPr id="7" name="Picture 6" descr="A cartoon of a blue trash can&#10;&#10;Description automatically generated">
            <a:extLst>
              <a:ext uri="{FF2B5EF4-FFF2-40B4-BE49-F238E27FC236}">
                <a16:creationId xmlns:a16="http://schemas.microsoft.com/office/drawing/2014/main" id="{0B238485-3A66-7D08-BDEF-23A80C9657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31681" y="1908059"/>
            <a:ext cx="2570094" cy="3607709"/>
          </a:xfrm>
          <a:prstGeom prst="rect">
            <a:avLst/>
          </a:prstGeom>
        </p:spPr>
      </p:pic>
    </p:spTree>
    <p:extLst>
      <p:ext uri="{BB962C8B-B14F-4D97-AF65-F5344CB8AC3E}">
        <p14:creationId xmlns:p14="http://schemas.microsoft.com/office/powerpoint/2010/main" val="301940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fill="hold" nodeType="clickEffect">
                                  <p:stCondLst>
                                    <p:cond delay="0"/>
                                  </p:stCondLst>
                                  <p:childTnLst>
                                    <p:animRot by="120000">
                                      <p:cBhvr>
                                        <p:cTn id="17" dur="100" fill="hold">
                                          <p:stCondLst>
                                            <p:cond delay="0"/>
                                          </p:stCondLst>
                                        </p:cTn>
                                        <p:tgtEl>
                                          <p:spTgt spid="11"/>
                                        </p:tgtEl>
                                        <p:attrNameLst>
                                          <p:attrName>r</p:attrName>
                                        </p:attrNameLst>
                                      </p:cBhvr>
                                    </p:animRot>
                                    <p:animRot by="-240000">
                                      <p:cBhvr>
                                        <p:cTn id="18" dur="200" fill="hold">
                                          <p:stCondLst>
                                            <p:cond delay="200"/>
                                          </p:stCondLst>
                                        </p:cTn>
                                        <p:tgtEl>
                                          <p:spTgt spid="11"/>
                                        </p:tgtEl>
                                        <p:attrNameLst>
                                          <p:attrName>r</p:attrName>
                                        </p:attrNameLst>
                                      </p:cBhvr>
                                    </p:animRot>
                                    <p:animRot by="240000">
                                      <p:cBhvr>
                                        <p:cTn id="19" dur="200" fill="hold">
                                          <p:stCondLst>
                                            <p:cond delay="400"/>
                                          </p:stCondLst>
                                        </p:cTn>
                                        <p:tgtEl>
                                          <p:spTgt spid="11"/>
                                        </p:tgtEl>
                                        <p:attrNameLst>
                                          <p:attrName>r</p:attrName>
                                        </p:attrNameLst>
                                      </p:cBhvr>
                                    </p:animRot>
                                    <p:animRot by="-240000">
                                      <p:cBhvr>
                                        <p:cTn id="20" dur="200" fill="hold">
                                          <p:stCondLst>
                                            <p:cond delay="600"/>
                                          </p:stCondLst>
                                        </p:cTn>
                                        <p:tgtEl>
                                          <p:spTgt spid="11"/>
                                        </p:tgtEl>
                                        <p:attrNameLst>
                                          <p:attrName>r</p:attrName>
                                        </p:attrNameLst>
                                      </p:cBhvr>
                                    </p:animRot>
                                    <p:animRot by="120000">
                                      <p:cBhvr>
                                        <p:cTn id="21" dur="200" fill="hold">
                                          <p:stCondLst>
                                            <p:cond delay="800"/>
                                          </p:stCondLst>
                                        </p:cTn>
                                        <p:tgtEl>
                                          <p:spTgt spid="11"/>
                                        </p:tgtEl>
                                        <p:attrNameLst>
                                          <p:attrName>r</p:attrName>
                                        </p:attrNameLst>
                                      </p:cBhvr>
                                    </p:animRot>
                                  </p:childTnLst>
                                </p:cTn>
                              </p:par>
                              <p:par>
                                <p:cTn id="22" presetID="32" presetClass="emph" presetSubtype="0" fill="hold" nodeType="withEffect">
                                  <p:stCondLst>
                                    <p:cond delay="0"/>
                                  </p:stCondLst>
                                  <p:childTnLst>
                                    <p:animRot by="120000">
                                      <p:cBhvr>
                                        <p:cTn id="23" dur="100" fill="hold">
                                          <p:stCondLst>
                                            <p:cond delay="0"/>
                                          </p:stCondLst>
                                        </p:cTn>
                                        <p:tgtEl>
                                          <p:spTgt spid="7"/>
                                        </p:tgtEl>
                                        <p:attrNameLst>
                                          <p:attrName>r</p:attrName>
                                        </p:attrNameLst>
                                      </p:cBhvr>
                                    </p:animRot>
                                    <p:animRot by="-240000">
                                      <p:cBhvr>
                                        <p:cTn id="24" dur="200" fill="hold">
                                          <p:stCondLst>
                                            <p:cond delay="200"/>
                                          </p:stCondLst>
                                        </p:cTn>
                                        <p:tgtEl>
                                          <p:spTgt spid="7"/>
                                        </p:tgtEl>
                                        <p:attrNameLst>
                                          <p:attrName>r</p:attrName>
                                        </p:attrNameLst>
                                      </p:cBhvr>
                                    </p:animRot>
                                    <p:animRot by="240000">
                                      <p:cBhvr>
                                        <p:cTn id="25" dur="200" fill="hold">
                                          <p:stCondLst>
                                            <p:cond delay="400"/>
                                          </p:stCondLst>
                                        </p:cTn>
                                        <p:tgtEl>
                                          <p:spTgt spid="7"/>
                                        </p:tgtEl>
                                        <p:attrNameLst>
                                          <p:attrName>r</p:attrName>
                                        </p:attrNameLst>
                                      </p:cBhvr>
                                    </p:animRot>
                                    <p:animRot by="-240000">
                                      <p:cBhvr>
                                        <p:cTn id="26" dur="200" fill="hold">
                                          <p:stCondLst>
                                            <p:cond delay="600"/>
                                          </p:stCondLst>
                                        </p:cTn>
                                        <p:tgtEl>
                                          <p:spTgt spid="7"/>
                                        </p:tgtEl>
                                        <p:attrNameLst>
                                          <p:attrName>r</p:attrName>
                                        </p:attrNameLst>
                                      </p:cBhvr>
                                    </p:animRot>
                                    <p:animRot by="120000">
                                      <p:cBhvr>
                                        <p:cTn id="27" dur="200" fill="hold">
                                          <p:stCondLst>
                                            <p:cond delay="800"/>
                                          </p:stCondLst>
                                        </p:cTn>
                                        <p:tgtEl>
                                          <p:spTgt spid="7"/>
                                        </p:tgtEl>
                                        <p:attrNameLst>
                                          <p:attrName>r</p:attrName>
                                        </p:attrNameLst>
                                      </p:cBhvr>
                                    </p:animRot>
                                  </p:childTnLst>
                                </p:cTn>
                              </p:par>
                              <p:par>
                                <p:cTn id="28" presetID="32" presetClass="emph" presetSubtype="0" fill="hold" nodeType="withEffect">
                                  <p:stCondLst>
                                    <p:cond delay="0"/>
                                  </p:stCondLst>
                                  <p:childTnLst>
                                    <p:animRot by="120000">
                                      <p:cBhvr>
                                        <p:cTn id="29" dur="100" fill="hold">
                                          <p:stCondLst>
                                            <p:cond delay="0"/>
                                          </p:stCondLst>
                                        </p:cTn>
                                        <p:tgtEl>
                                          <p:spTgt spid="9"/>
                                        </p:tgtEl>
                                        <p:attrNameLst>
                                          <p:attrName>r</p:attrName>
                                        </p:attrNameLst>
                                      </p:cBhvr>
                                    </p:animRot>
                                    <p:animRot by="-240000">
                                      <p:cBhvr>
                                        <p:cTn id="30" dur="200" fill="hold">
                                          <p:stCondLst>
                                            <p:cond delay="200"/>
                                          </p:stCondLst>
                                        </p:cTn>
                                        <p:tgtEl>
                                          <p:spTgt spid="9"/>
                                        </p:tgtEl>
                                        <p:attrNameLst>
                                          <p:attrName>r</p:attrName>
                                        </p:attrNameLst>
                                      </p:cBhvr>
                                    </p:animRot>
                                    <p:animRot by="240000">
                                      <p:cBhvr>
                                        <p:cTn id="31" dur="200" fill="hold">
                                          <p:stCondLst>
                                            <p:cond delay="400"/>
                                          </p:stCondLst>
                                        </p:cTn>
                                        <p:tgtEl>
                                          <p:spTgt spid="9"/>
                                        </p:tgtEl>
                                        <p:attrNameLst>
                                          <p:attrName>r</p:attrName>
                                        </p:attrNameLst>
                                      </p:cBhvr>
                                    </p:animRot>
                                    <p:animRot by="-240000">
                                      <p:cBhvr>
                                        <p:cTn id="32" dur="200" fill="hold">
                                          <p:stCondLst>
                                            <p:cond delay="600"/>
                                          </p:stCondLst>
                                        </p:cTn>
                                        <p:tgtEl>
                                          <p:spTgt spid="9"/>
                                        </p:tgtEl>
                                        <p:attrNameLst>
                                          <p:attrName>r</p:attrName>
                                        </p:attrNameLst>
                                      </p:cBhvr>
                                    </p:animRot>
                                    <p:animRot by="120000">
                                      <p:cBhvr>
                                        <p:cTn id="3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FEB36-6BBA-BF9D-4B98-1A9E6549A533}"/>
            </a:ext>
          </a:extLst>
        </p:cNvPr>
        <p:cNvGrpSpPr/>
        <p:nvPr/>
      </p:nvGrpSpPr>
      <p:grpSpPr>
        <a:xfrm>
          <a:off x="0" y="0"/>
          <a:ext cx="0" cy="0"/>
          <a:chOff x="0" y="0"/>
          <a:chExt cx="0" cy="0"/>
        </a:xfrm>
      </p:grpSpPr>
      <p:pic>
        <p:nvPicPr>
          <p:cNvPr id="1026" name="Picture 2" descr="Why Controlling Landfill Methane Is Key to Slowing Climate Change |  Scientific American">
            <a:extLst>
              <a:ext uri="{FF2B5EF4-FFF2-40B4-BE49-F238E27FC236}">
                <a16:creationId xmlns:a16="http://schemas.microsoft.com/office/drawing/2014/main" id="{18C1A941-1D1E-1440-19FC-7427EFD91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12">
            <a:extLst>
              <a:ext uri="{FF2B5EF4-FFF2-40B4-BE49-F238E27FC236}">
                <a16:creationId xmlns:a16="http://schemas.microsoft.com/office/drawing/2014/main" id="{59F32F58-CBDF-5FAD-780B-EABCA46414CD}"/>
              </a:ext>
            </a:extLst>
          </p:cNvPr>
          <p:cNvSpPr/>
          <p:nvPr/>
        </p:nvSpPr>
        <p:spPr>
          <a:xfrm>
            <a:off x="0" y="0"/>
            <a:ext cx="5468829" cy="6857999"/>
          </a:xfrm>
          <a:prstGeom prst="roundRect">
            <a:avLst>
              <a:gd name="adj" fmla="val 0"/>
            </a:avLst>
          </a:prstGeom>
          <a:solidFill>
            <a:srgbClr val="AA7244"/>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25BDD9D1-80DC-0C1A-C2A9-A29E5103B50E}"/>
              </a:ext>
            </a:extLst>
          </p:cNvPr>
          <p:cNvSpPr>
            <a:spLocks noGrp="1"/>
          </p:cNvSpPr>
          <p:nvPr>
            <p:ph idx="1"/>
          </p:nvPr>
        </p:nvSpPr>
        <p:spPr>
          <a:xfrm>
            <a:off x="641770" y="783367"/>
            <a:ext cx="10515600" cy="1673649"/>
          </a:xfrm>
        </p:spPr>
        <p:txBody>
          <a:bodyPr>
            <a:normAutofit/>
          </a:bodyPr>
          <a:lstStyle/>
          <a:p>
            <a:pPr marL="0" indent="0">
              <a:buNone/>
            </a:pPr>
            <a:r>
              <a:rPr lang="en-GB" sz="4400" b="1">
                <a:solidFill>
                  <a:schemeClr val="bg1"/>
                </a:solidFill>
                <a:latin typeface="Arial Rounded MT Bold" panose="020F0704030504030204" pitchFamily="34" charset="77"/>
              </a:rPr>
              <a:t>Landfill</a:t>
            </a:r>
            <a:endParaRPr lang="en-GB">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52CF11F-738A-5499-DEF7-A583CAB2C11F}"/>
              </a:ext>
            </a:extLst>
          </p:cNvPr>
          <p:cNvSpPr txBox="1"/>
          <p:nvPr/>
        </p:nvSpPr>
        <p:spPr>
          <a:xfrm>
            <a:off x="621631" y="1840927"/>
            <a:ext cx="4116624" cy="4093428"/>
          </a:xfrm>
          <a:prstGeom prst="rect">
            <a:avLst/>
          </a:prstGeom>
          <a:noFill/>
        </p:spPr>
        <p:txBody>
          <a:bodyPr wrap="square" lIns="91440" tIns="45720" rIns="91440" bIns="45720" anchor="t">
            <a:spAutoFit/>
          </a:bodyPr>
          <a:lstStyle/>
          <a:p>
            <a:r>
              <a:rPr lang="en-US" sz="2000" b="1">
                <a:solidFill>
                  <a:schemeClr val="bg1"/>
                </a:solidFill>
                <a:latin typeface="Arial"/>
                <a:cs typeface="Arial"/>
              </a:rPr>
              <a:t>Only 0.02% of waste from Hull goes to a landfill. However, when waste is dumped in landfills, it can take years to break down. </a:t>
            </a:r>
          </a:p>
          <a:p>
            <a:pPr marL="0" indent="0">
              <a:buNone/>
            </a:pPr>
            <a:endParaRPr lang="en-US" sz="2000">
              <a:solidFill>
                <a:schemeClr val="bg1"/>
              </a:solidFill>
              <a:latin typeface="Arial" panose="020B0604020202020204" pitchFamily="34" charset="0"/>
              <a:cs typeface="Arial" panose="020B0604020202020204" pitchFamily="34" charset="0"/>
            </a:endParaRPr>
          </a:p>
          <a:p>
            <a:pPr marL="0" indent="0">
              <a:buNone/>
            </a:pPr>
            <a:r>
              <a:rPr lang="en-US" sz="2000">
                <a:solidFill>
                  <a:schemeClr val="bg1"/>
                </a:solidFill>
                <a:latin typeface="Arial" panose="020B0604020202020204" pitchFamily="34" charset="0"/>
                <a:cs typeface="Arial" panose="020B0604020202020204" pitchFamily="34" charset="0"/>
              </a:rPr>
              <a:t>Some materials, like plastic, can take hundreds of years to decompose. </a:t>
            </a:r>
          </a:p>
          <a:p>
            <a:pPr marL="0" indent="0">
              <a:buNone/>
            </a:pPr>
            <a:endParaRPr lang="en-US" sz="2000">
              <a:solidFill>
                <a:schemeClr val="bg1"/>
              </a:solidFill>
              <a:latin typeface="Arial" panose="020B0604020202020204" pitchFamily="34" charset="0"/>
              <a:cs typeface="Arial" panose="020B0604020202020204" pitchFamily="34" charset="0"/>
            </a:endParaRPr>
          </a:p>
          <a:p>
            <a:pPr marL="0" indent="0">
              <a:buNone/>
            </a:pPr>
            <a:r>
              <a:rPr lang="en-US" sz="2000">
                <a:solidFill>
                  <a:schemeClr val="bg1"/>
                </a:solidFill>
                <a:latin typeface="Arial" panose="020B0604020202020204" pitchFamily="34" charset="0"/>
                <a:cs typeface="Arial" panose="020B0604020202020204" pitchFamily="34" charset="0"/>
              </a:rPr>
              <a:t>Landfills can also release harmful gases into the air and water, affecting wildlife and plants.</a:t>
            </a:r>
          </a:p>
        </p:txBody>
      </p:sp>
      <p:sp>
        <p:nvSpPr>
          <p:cNvPr id="16" name="Rounded Rectangle 15">
            <a:extLst>
              <a:ext uri="{FF2B5EF4-FFF2-40B4-BE49-F238E27FC236}">
                <a16:creationId xmlns:a16="http://schemas.microsoft.com/office/drawing/2014/main" id="{0FC9D0AB-516C-B346-2B42-2C0582BBF422}"/>
              </a:ext>
            </a:extLst>
          </p:cNvPr>
          <p:cNvSpPr/>
          <p:nvPr/>
        </p:nvSpPr>
        <p:spPr>
          <a:xfrm>
            <a:off x="5313525" y="1"/>
            <a:ext cx="438884" cy="6857999"/>
          </a:xfrm>
          <a:prstGeom prst="roundRect">
            <a:avLst>
              <a:gd name="adj" fmla="val 0"/>
            </a:avLst>
          </a:prstGeom>
          <a:solidFill>
            <a:schemeClr val="bg1"/>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Tree>
    <p:extLst>
      <p:ext uri="{BB962C8B-B14F-4D97-AF65-F5344CB8AC3E}">
        <p14:creationId xmlns:p14="http://schemas.microsoft.com/office/powerpoint/2010/main" val="151998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dissolve">
                                      <p:cBhvr>
                                        <p:cTn id="12" dur="500"/>
                                        <p:tgtEl>
                                          <p:spTgt spid="14">
                                            <p:txEl>
                                              <p:pRg st="0" end="0"/>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Effect transition="in" filter="dissolve">
                                      <p:cBhvr>
                                        <p:cTn id="15" dur="500"/>
                                        <p:tgtEl>
                                          <p:spTgt spid="14">
                                            <p:txEl>
                                              <p:pRg st="2" end="2"/>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14">
                                            <p:txEl>
                                              <p:pRg st="4" end="4"/>
                                            </p:txEl>
                                          </p:spTgt>
                                        </p:tgtEl>
                                        <p:attrNameLst>
                                          <p:attrName>style.visibility</p:attrName>
                                        </p:attrNameLst>
                                      </p:cBhvr>
                                      <p:to>
                                        <p:strVal val="visible"/>
                                      </p:to>
                                    </p:set>
                                    <p:animEffect transition="in" filter="dissolve">
                                      <p:cBhvr>
                                        <p:cTn id="18"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9FC04-DFBE-3B0F-1FA8-ED5795771C1C}"/>
            </a:ext>
          </a:extLst>
        </p:cNvPr>
        <p:cNvGrpSpPr/>
        <p:nvPr/>
      </p:nvGrpSpPr>
      <p:grpSpPr>
        <a:xfrm>
          <a:off x="0" y="0"/>
          <a:ext cx="0" cy="0"/>
          <a:chOff x="0" y="0"/>
          <a:chExt cx="0" cy="0"/>
        </a:xfrm>
      </p:grpSpPr>
      <p:pic>
        <p:nvPicPr>
          <p:cNvPr id="4102" name="Picture 6" descr="Why Macroplastics Should Be Considered Water Pollutants - The Great Bubble  Barrier®">
            <a:extLst>
              <a:ext uri="{FF2B5EF4-FFF2-40B4-BE49-F238E27FC236}">
                <a16:creationId xmlns:a16="http://schemas.microsoft.com/office/drawing/2014/main" id="{4E2E25F4-5B8D-E47A-F8FC-B64D9142E2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7585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12">
            <a:extLst>
              <a:ext uri="{FF2B5EF4-FFF2-40B4-BE49-F238E27FC236}">
                <a16:creationId xmlns:a16="http://schemas.microsoft.com/office/drawing/2014/main" id="{87D82C19-55C7-FBD3-E612-3153F1899B19}"/>
              </a:ext>
            </a:extLst>
          </p:cNvPr>
          <p:cNvSpPr/>
          <p:nvPr/>
        </p:nvSpPr>
        <p:spPr>
          <a:xfrm>
            <a:off x="6939299" y="0"/>
            <a:ext cx="5252701" cy="6857999"/>
          </a:xfrm>
          <a:prstGeom prst="roundRect">
            <a:avLst>
              <a:gd name="adj" fmla="val 0"/>
            </a:avLst>
          </a:prstGeom>
          <a:solidFill>
            <a:schemeClr val="accent1">
              <a:lumMod val="60000"/>
              <a:lumOff val="40000"/>
            </a:schemeClr>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FB46F034-188B-ED4E-3BE6-40B74FC62E72}"/>
              </a:ext>
            </a:extLst>
          </p:cNvPr>
          <p:cNvSpPr>
            <a:spLocks noGrp="1"/>
          </p:cNvSpPr>
          <p:nvPr>
            <p:ph idx="1"/>
          </p:nvPr>
        </p:nvSpPr>
        <p:spPr>
          <a:xfrm>
            <a:off x="7630947" y="1381884"/>
            <a:ext cx="10515600" cy="1673649"/>
          </a:xfrm>
        </p:spPr>
        <p:txBody>
          <a:bodyPr>
            <a:normAutofit/>
          </a:bodyPr>
          <a:lstStyle/>
          <a:p>
            <a:pPr marL="0" indent="0">
              <a:buNone/>
            </a:pPr>
            <a:r>
              <a:rPr lang="en-GB" sz="4400" b="1">
                <a:solidFill>
                  <a:schemeClr val="bg1"/>
                </a:solidFill>
                <a:latin typeface="Arial Rounded MT Bold" panose="020F0704030504030204" pitchFamily="34" charset="77"/>
              </a:rPr>
              <a:t>Pollution</a:t>
            </a:r>
            <a:endParaRPr lang="en-GB">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A016EBF-CF9F-62B4-F07F-98F6A2C44107}"/>
              </a:ext>
            </a:extLst>
          </p:cNvPr>
          <p:cNvSpPr txBox="1"/>
          <p:nvPr/>
        </p:nvSpPr>
        <p:spPr>
          <a:xfrm>
            <a:off x="7610808" y="2439444"/>
            <a:ext cx="4116624" cy="2862322"/>
          </a:xfrm>
          <a:prstGeom prst="rect">
            <a:avLst/>
          </a:prstGeom>
          <a:noFill/>
        </p:spPr>
        <p:txBody>
          <a:bodyPr wrap="square" lIns="91440" tIns="45720" rIns="91440" bIns="45720" anchor="t">
            <a:spAutoFit/>
          </a:bodyPr>
          <a:lstStyle/>
          <a:p>
            <a:pPr marL="0" indent="0">
              <a:buNone/>
            </a:pPr>
            <a:r>
              <a:rPr lang="en-US" sz="2000" b="1">
                <a:solidFill>
                  <a:schemeClr val="bg1"/>
                </a:solidFill>
                <a:latin typeface="Arial"/>
                <a:cs typeface="Arial"/>
              </a:rPr>
              <a:t>If waste is left on the streets or thrown into rivers and oceans, it pollutes the land and water, again harming animals and plants. </a:t>
            </a:r>
          </a:p>
          <a:p>
            <a:pPr marL="0" indent="0">
              <a:buNone/>
            </a:pPr>
            <a:endParaRPr lang="en-US" sz="2000">
              <a:solidFill>
                <a:schemeClr val="bg1"/>
              </a:solidFill>
              <a:latin typeface="Arial" panose="020B0604020202020204" pitchFamily="34" charset="0"/>
              <a:cs typeface="Arial" panose="020B0604020202020204" pitchFamily="34" charset="0"/>
            </a:endParaRPr>
          </a:p>
          <a:p>
            <a:pPr marL="0" indent="0">
              <a:buNone/>
            </a:pPr>
            <a:r>
              <a:rPr lang="en-US" sz="2000">
                <a:solidFill>
                  <a:schemeClr val="bg1"/>
                </a:solidFill>
                <a:latin typeface="Arial" panose="020B0604020202020204" pitchFamily="34" charset="0"/>
                <a:cs typeface="Arial" panose="020B0604020202020204" pitchFamily="34" charset="0"/>
              </a:rPr>
              <a:t>This can lead to serious problems like poisoning animals or making water unsafe to drink.</a:t>
            </a:r>
          </a:p>
        </p:txBody>
      </p:sp>
      <p:sp>
        <p:nvSpPr>
          <p:cNvPr id="16" name="Rounded Rectangle 15">
            <a:extLst>
              <a:ext uri="{FF2B5EF4-FFF2-40B4-BE49-F238E27FC236}">
                <a16:creationId xmlns:a16="http://schemas.microsoft.com/office/drawing/2014/main" id="{46C42EF8-C07E-368B-F524-3B2CF8A91BA7}"/>
              </a:ext>
            </a:extLst>
          </p:cNvPr>
          <p:cNvSpPr/>
          <p:nvPr/>
        </p:nvSpPr>
        <p:spPr>
          <a:xfrm>
            <a:off x="6500415" y="-1"/>
            <a:ext cx="438884" cy="6857999"/>
          </a:xfrm>
          <a:prstGeom prst="roundRect">
            <a:avLst>
              <a:gd name="adj" fmla="val 0"/>
            </a:avLst>
          </a:prstGeom>
          <a:solidFill>
            <a:schemeClr val="bg1"/>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Tree>
    <p:extLst>
      <p:ext uri="{BB962C8B-B14F-4D97-AF65-F5344CB8AC3E}">
        <p14:creationId xmlns:p14="http://schemas.microsoft.com/office/powerpoint/2010/main" val="19130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5C747C-D1C9-8FD9-6DEF-A4ED10CD51A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ounded Rectangle 9">
            <a:extLst>
              <a:ext uri="{FF2B5EF4-FFF2-40B4-BE49-F238E27FC236}">
                <a16:creationId xmlns:a16="http://schemas.microsoft.com/office/drawing/2014/main" id="{6F5CE86D-B6FD-259D-4FA4-71F4391829B6}"/>
              </a:ext>
            </a:extLst>
          </p:cNvPr>
          <p:cNvSpPr/>
          <p:nvPr/>
        </p:nvSpPr>
        <p:spPr>
          <a:xfrm>
            <a:off x="612731" y="2603715"/>
            <a:ext cx="5483269" cy="360545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607D2361-C4F1-8A8E-BE24-F840383CE02B}"/>
              </a:ext>
            </a:extLst>
          </p:cNvPr>
          <p:cNvSpPr>
            <a:spLocks noGrp="1"/>
          </p:cNvSpPr>
          <p:nvPr>
            <p:ph idx="1"/>
          </p:nvPr>
        </p:nvSpPr>
        <p:spPr>
          <a:xfrm>
            <a:off x="889260" y="2872836"/>
            <a:ext cx="4834180" cy="3605453"/>
          </a:xfrm>
        </p:spPr>
        <p:txBody>
          <a:bodyPr>
            <a:normAutofit/>
          </a:bodyPr>
          <a:lstStyle/>
          <a:p>
            <a:pPr marL="0" indent="0">
              <a:buNone/>
            </a:pPr>
            <a:r>
              <a:rPr lang="en-US" sz="2400" b="1">
                <a:solidFill>
                  <a:srgbClr val="52BFFD"/>
                </a:solidFill>
                <a:latin typeface="Arial" panose="020B0604020202020204" pitchFamily="34" charset="0"/>
                <a:cs typeface="Arial" panose="020B0604020202020204" pitchFamily="34" charset="0"/>
              </a:rPr>
              <a:t>For example:</a:t>
            </a:r>
            <a:endParaRPr lang="en-US" sz="2000" b="1">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D40F211-E78C-F32E-150A-BD6DB4F4E2CA}"/>
              </a:ext>
            </a:extLst>
          </p:cNvPr>
          <p:cNvSpPr txBox="1"/>
          <p:nvPr/>
        </p:nvSpPr>
        <p:spPr>
          <a:xfrm>
            <a:off x="1966347" y="660783"/>
            <a:ext cx="7846017" cy="1384995"/>
          </a:xfrm>
          <a:prstGeom prst="rect">
            <a:avLst/>
          </a:prstGeom>
          <a:noFill/>
          <a:effectLst>
            <a:outerShdw blurRad="261200" dist="50800" dir="5400000" algn="ctr" rotWithShape="0">
              <a:srgbClr val="000000">
                <a:alpha val="28000"/>
              </a:srgbClr>
            </a:outerShdw>
          </a:effectLst>
        </p:spPr>
        <p:txBody>
          <a:bodyPr wrap="square">
            <a:spAutoFit/>
          </a:bodyPr>
          <a:lstStyle/>
          <a:p>
            <a:pPr marL="0" indent="0" algn="ctr">
              <a:buNone/>
            </a:pPr>
            <a:r>
              <a:rPr lang="en-US" sz="2800" b="1">
                <a:solidFill>
                  <a:schemeClr val="bg1"/>
                </a:solidFill>
                <a:latin typeface="Arial" panose="020B0604020202020204" pitchFamily="34" charset="0"/>
                <a:cs typeface="Arial" panose="020B0604020202020204" pitchFamily="34" charset="0"/>
              </a:rPr>
              <a:t>Waste, such as plastic, takes a long time (years!) to break down and can hurt animals, the environment, and even ourselves.</a:t>
            </a:r>
          </a:p>
        </p:txBody>
      </p:sp>
      <p:sp>
        <p:nvSpPr>
          <p:cNvPr id="12" name="TextBox 11">
            <a:extLst>
              <a:ext uri="{FF2B5EF4-FFF2-40B4-BE49-F238E27FC236}">
                <a16:creationId xmlns:a16="http://schemas.microsoft.com/office/drawing/2014/main" id="{5BAB8D7C-EBF4-F324-52FF-DAE3440C7CEF}"/>
              </a:ext>
            </a:extLst>
          </p:cNvPr>
          <p:cNvSpPr txBox="1"/>
          <p:nvPr/>
        </p:nvSpPr>
        <p:spPr>
          <a:xfrm>
            <a:off x="889259" y="3181249"/>
            <a:ext cx="5000097" cy="2723823"/>
          </a:xfrm>
          <a:prstGeom prst="rect">
            <a:avLst/>
          </a:prstGeom>
          <a:noFill/>
        </p:spPr>
        <p:txBody>
          <a:bodyPr wrap="square">
            <a:spAutoFit/>
          </a:bodyPr>
          <a:lstStyle/>
          <a:p>
            <a:endParaRPr lang="en-US" sz="1900">
              <a:solidFill>
                <a:srgbClr val="52BFFD"/>
              </a:solidFill>
              <a:latin typeface="Arial Rounded MT Bold" panose="020F0704030504030204" pitchFamily="34" charset="77"/>
              <a:cs typeface="Arial" panose="020B0604020202020204" pitchFamily="34" charset="0"/>
            </a:endParaRPr>
          </a:p>
          <a:p>
            <a:r>
              <a:rPr lang="en-US" sz="1900">
                <a:latin typeface="Arial" panose="020B0604020202020204" pitchFamily="34" charset="0"/>
                <a:cs typeface="Arial" panose="020B0604020202020204" pitchFamily="34" charset="0"/>
              </a:rPr>
              <a:t>Animals might get trapped in or eat plastic. </a:t>
            </a:r>
          </a:p>
          <a:p>
            <a:endParaRPr lang="en-US" sz="1900">
              <a:latin typeface="Arial" panose="020B0604020202020204" pitchFamily="34" charset="0"/>
              <a:cs typeface="Arial" panose="020B0604020202020204" pitchFamily="34" charset="0"/>
            </a:endParaRPr>
          </a:p>
          <a:p>
            <a:r>
              <a:rPr lang="en-US" sz="1900">
                <a:latin typeface="Arial" panose="020B0604020202020204" pitchFamily="34" charset="0"/>
                <a:cs typeface="Arial" panose="020B0604020202020204" pitchFamily="34" charset="0"/>
              </a:rPr>
              <a:t>Waste that isn’t recycled releases harmful gases into the air, like carbon dioxide, which contributes to climate change and can lead to extreme weather, rising sea levels, and other problems that affect our health and safety.</a:t>
            </a:r>
          </a:p>
        </p:txBody>
      </p:sp>
    </p:spTree>
    <p:extLst>
      <p:ext uri="{BB962C8B-B14F-4D97-AF65-F5344CB8AC3E}">
        <p14:creationId xmlns:p14="http://schemas.microsoft.com/office/powerpoint/2010/main" val="398855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build="p"/>
      <p:bldP spid="9"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3FA4B-0B59-9997-F70A-421093A82517}"/>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A6286D52-05C3-E8D5-58ED-B8BFD860A1F0}"/>
              </a:ext>
            </a:extLst>
          </p:cNvPr>
          <p:cNvPicPr>
            <a:picLocks noChangeAspect="1"/>
          </p:cNvPicPr>
          <p:nvPr/>
        </p:nvPicPr>
        <p:blipFill>
          <a:blip r:embed="rId3">
            <a:extLst>
              <a:ext uri="{28A0092B-C50C-407E-A947-70E740481C1C}">
                <a14:useLocalDpi xmlns:a14="http://schemas.microsoft.com/office/drawing/2010/main" val="0"/>
              </a:ext>
            </a:extLst>
          </a:blip>
          <a:srcRect r="2" b="2"/>
          <a:stretch/>
        </p:blipFill>
        <p:spPr>
          <a:xfrm>
            <a:off x="1" y="0"/>
            <a:ext cx="12192000" cy="6858000"/>
          </a:xfrm>
          <a:prstGeom prst="rect">
            <a:avLst/>
          </a:prstGeom>
        </p:spPr>
      </p:pic>
      <p:pic>
        <p:nvPicPr>
          <p:cNvPr id="30" name="Picture 29" descr="A cartoon of a blue trash can&#10;&#10;Description automatically generated">
            <a:extLst>
              <a:ext uri="{FF2B5EF4-FFF2-40B4-BE49-F238E27FC236}">
                <a16:creationId xmlns:a16="http://schemas.microsoft.com/office/drawing/2014/main" id="{1DE651D0-F46C-C0F5-A068-A05F896C37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704" y="1489999"/>
            <a:ext cx="2881487" cy="4044820"/>
          </a:xfrm>
          <a:prstGeom prst="rect">
            <a:avLst/>
          </a:prstGeom>
        </p:spPr>
      </p:pic>
      <p:pic>
        <p:nvPicPr>
          <p:cNvPr id="31" name="Picture 30" descr="A cartoon of a trash can&#10;&#10;Description automatically generated">
            <a:extLst>
              <a:ext uri="{FF2B5EF4-FFF2-40B4-BE49-F238E27FC236}">
                <a16:creationId xmlns:a16="http://schemas.microsoft.com/office/drawing/2014/main" id="{1F4AA343-CF7D-FF64-E510-95B22ACE12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48753" y="1658871"/>
            <a:ext cx="2881487" cy="3856897"/>
          </a:xfrm>
          <a:prstGeom prst="rect">
            <a:avLst/>
          </a:prstGeom>
        </p:spPr>
      </p:pic>
      <p:sp>
        <p:nvSpPr>
          <p:cNvPr id="6" name="Rounded Rectangle 5">
            <a:extLst>
              <a:ext uri="{FF2B5EF4-FFF2-40B4-BE49-F238E27FC236}">
                <a16:creationId xmlns:a16="http://schemas.microsoft.com/office/drawing/2014/main" id="{88BA9561-A4D6-4132-979D-9F495F4DC00B}"/>
              </a:ext>
            </a:extLst>
          </p:cNvPr>
          <p:cNvSpPr/>
          <p:nvPr/>
        </p:nvSpPr>
        <p:spPr>
          <a:xfrm>
            <a:off x="425429" y="-842683"/>
            <a:ext cx="2932368" cy="855232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80F35127-ADB4-7E45-FB7B-BD3589D14DDF}"/>
              </a:ext>
            </a:extLst>
          </p:cNvPr>
          <p:cNvSpPr txBox="1">
            <a:spLocks/>
          </p:cNvSpPr>
          <p:nvPr/>
        </p:nvSpPr>
        <p:spPr>
          <a:xfrm>
            <a:off x="847924" y="824735"/>
            <a:ext cx="2174558" cy="1689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rgbClr val="7DB552"/>
                </a:solidFill>
                <a:latin typeface="Arial Rounded MT Bold"/>
                <a:cs typeface="ADLaM Display"/>
              </a:rPr>
              <a:t>Let’s recap…</a:t>
            </a:r>
            <a:endParaRPr lang="en-GB" sz="6600" b="1">
              <a:solidFill>
                <a:srgbClr val="7DB552"/>
              </a:solidFill>
              <a:latin typeface="Arial Rounded MT Bold"/>
              <a:cs typeface="ADLaM Display"/>
            </a:endParaRPr>
          </a:p>
        </p:txBody>
      </p:sp>
      <p:sp>
        <p:nvSpPr>
          <p:cNvPr id="15" name="TextBox 14">
            <a:extLst>
              <a:ext uri="{FF2B5EF4-FFF2-40B4-BE49-F238E27FC236}">
                <a16:creationId xmlns:a16="http://schemas.microsoft.com/office/drawing/2014/main" id="{0D3DD782-F18D-D5C4-BCA3-6259360DA4B5}"/>
              </a:ext>
            </a:extLst>
          </p:cNvPr>
          <p:cNvSpPr txBox="1"/>
          <p:nvPr/>
        </p:nvSpPr>
        <p:spPr>
          <a:xfrm>
            <a:off x="882295" y="2672497"/>
            <a:ext cx="2165968" cy="2862322"/>
          </a:xfrm>
          <a:prstGeom prst="rect">
            <a:avLst/>
          </a:prstGeom>
          <a:noFill/>
        </p:spPr>
        <p:txBody>
          <a:bodyPr wrap="square" lIns="91440" tIns="45720" rIns="91440" bIns="45720" anchor="t">
            <a:spAutoFit/>
          </a:bodyPr>
          <a:lstStyle/>
          <a:p>
            <a:r>
              <a:rPr lang="en-GB" sz="2000">
                <a:latin typeface="Arial" panose="020B0604020202020204" pitchFamily="34" charset="0"/>
                <a:cs typeface="Arial" panose="020B0604020202020204" pitchFamily="34" charset="0"/>
              </a:rPr>
              <a:t>There are 3 different types of bins. </a:t>
            </a:r>
          </a:p>
          <a:p>
            <a:endParaRPr lang="en-GB" sz="2000">
              <a:latin typeface="Arial" panose="020B0604020202020204" pitchFamily="34" charset="0"/>
              <a:cs typeface="Arial" panose="020B0604020202020204" pitchFamily="34" charset="0"/>
            </a:endParaRPr>
          </a:p>
          <a:p>
            <a:r>
              <a:rPr lang="en-GB" sz="2000">
                <a:latin typeface="Arial"/>
                <a:cs typeface="Arial"/>
              </a:rPr>
              <a:t>These are </a:t>
            </a:r>
            <a:r>
              <a:rPr lang="en-GB" sz="2000" b="1">
                <a:latin typeface="Arial"/>
                <a:cs typeface="Arial"/>
              </a:rPr>
              <a:t>recyclable</a:t>
            </a:r>
            <a:r>
              <a:rPr lang="en-GB" sz="2000">
                <a:latin typeface="Arial"/>
                <a:cs typeface="Arial"/>
              </a:rPr>
              <a:t>, </a:t>
            </a:r>
            <a:r>
              <a:rPr lang="en-GB" sz="2000" b="1">
                <a:latin typeface="Arial"/>
                <a:cs typeface="Arial"/>
              </a:rPr>
              <a:t>compostable</a:t>
            </a:r>
            <a:r>
              <a:rPr lang="en-GB" sz="2000">
                <a:latin typeface="Arial"/>
                <a:cs typeface="Arial"/>
              </a:rPr>
              <a:t> and </a:t>
            </a:r>
            <a:r>
              <a:rPr lang="en-GB" sz="2000" b="1">
                <a:latin typeface="Arial"/>
                <a:cs typeface="Arial"/>
              </a:rPr>
              <a:t>non-recyclable</a:t>
            </a:r>
            <a:r>
              <a:rPr lang="en-GB" sz="2000">
                <a:latin typeface="Arial"/>
                <a:cs typeface="Arial"/>
              </a:rPr>
              <a:t>. </a:t>
            </a:r>
          </a:p>
        </p:txBody>
      </p:sp>
      <p:pic>
        <p:nvPicPr>
          <p:cNvPr id="32" name="Picture 31" descr="A cartoon of a trash can&#10;&#10;Description automatically generated">
            <a:extLst>
              <a:ext uri="{FF2B5EF4-FFF2-40B4-BE49-F238E27FC236}">
                <a16:creationId xmlns:a16="http://schemas.microsoft.com/office/drawing/2014/main" id="{D038CBD2-FF30-4945-8914-AD7448AD6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1618" y="868956"/>
            <a:ext cx="3784479" cy="5034235"/>
          </a:xfrm>
          <a:prstGeom prst="rect">
            <a:avLst/>
          </a:prstGeom>
        </p:spPr>
      </p:pic>
    </p:spTree>
    <p:extLst>
      <p:ext uri="{BB962C8B-B14F-4D97-AF65-F5344CB8AC3E}">
        <p14:creationId xmlns:p14="http://schemas.microsoft.com/office/powerpoint/2010/main" val="21245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32"/>
                                        </p:tgtEl>
                                      </p:cBhvr>
                                    </p:animEffect>
                                    <p:animScale>
                                      <p:cBhvr>
                                        <p:cTn id="17" dur="250" autoRev="1" fill="hold"/>
                                        <p:tgtEl>
                                          <p:spTgt spid="32"/>
                                        </p:tgtEl>
                                      </p:cBhvr>
                                      <p:by x="105000" y="105000"/>
                                    </p:animScale>
                                  </p:childTnLst>
                                </p:cTn>
                              </p:par>
                              <p:par>
                                <p:cTn id="18" presetID="1" presetClass="entr" presetSubtype="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nodeType="clickEffect">
                                  <p:stCondLst>
                                    <p:cond delay="0"/>
                                  </p:stCondLst>
                                  <p:childTnLst>
                                    <p:animEffect transition="out" filter="fade">
                                      <p:cBhvr>
                                        <p:cTn id="23" dur="500" tmFilter="0, 0; .2, .5; .8, .5; 1, 0"/>
                                        <p:tgtEl>
                                          <p:spTgt spid="30"/>
                                        </p:tgtEl>
                                      </p:cBhvr>
                                    </p:animEffect>
                                    <p:animScale>
                                      <p:cBhvr>
                                        <p:cTn id="24" dur="250" autoRev="1" fill="hold"/>
                                        <p:tgtEl>
                                          <p:spTgt spid="30"/>
                                        </p:tgtEl>
                                      </p:cBhvr>
                                      <p:by x="105000" y="105000"/>
                                    </p:animScale>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500" tmFilter="0, 0; .2, .5; .8, .5; 1, 0"/>
                                        <p:tgtEl>
                                          <p:spTgt spid="31"/>
                                        </p:tgtEl>
                                      </p:cBhvr>
                                    </p:animEffect>
                                    <p:animScale>
                                      <p:cBhvr>
                                        <p:cTn id="32" dur="250" autoRev="1" fill="hold"/>
                                        <p:tgtEl>
                                          <p:spTgt spid="31"/>
                                        </p:tgtEl>
                                      </p:cBhvr>
                                      <p:by x="105000" y="105000"/>
                                    </p:animScale>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403B1-2B90-6D41-A836-F9697C71A49C}"/>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E23FB724-F308-B695-9671-CDFC4AC4AA85}"/>
              </a:ext>
            </a:extLst>
          </p:cNvPr>
          <p:cNvPicPr>
            <a:picLocks noChangeAspect="1"/>
          </p:cNvPicPr>
          <p:nvPr/>
        </p:nvPicPr>
        <p:blipFill>
          <a:blip r:embed="rId3">
            <a:extLst>
              <a:ext uri="{28A0092B-C50C-407E-A947-70E740481C1C}">
                <a14:useLocalDpi xmlns:a14="http://schemas.microsoft.com/office/drawing/2010/main" val="0"/>
              </a:ext>
            </a:extLst>
          </a:blip>
          <a:srcRect r="2" b="2"/>
          <a:stretch/>
        </p:blipFill>
        <p:spPr>
          <a:xfrm>
            <a:off x="1" y="0"/>
            <a:ext cx="12192000" cy="6858000"/>
          </a:xfrm>
          <a:prstGeom prst="rect">
            <a:avLst/>
          </a:prstGeom>
        </p:spPr>
      </p:pic>
      <p:pic>
        <p:nvPicPr>
          <p:cNvPr id="30" name="Picture 29" descr="A cartoon of a blue trash can&#10;&#10;Description automatically generated">
            <a:extLst>
              <a:ext uri="{FF2B5EF4-FFF2-40B4-BE49-F238E27FC236}">
                <a16:creationId xmlns:a16="http://schemas.microsoft.com/office/drawing/2014/main" id="{BD89B3AC-0461-F734-3A7D-A86E45A0C6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7091" y="473006"/>
            <a:ext cx="4211637" cy="5911987"/>
          </a:xfrm>
          <a:prstGeom prst="rect">
            <a:avLst/>
          </a:prstGeom>
        </p:spPr>
      </p:pic>
      <p:sp>
        <p:nvSpPr>
          <p:cNvPr id="6" name="Rounded Rectangle 5">
            <a:extLst>
              <a:ext uri="{FF2B5EF4-FFF2-40B4-BE49-F238E27FC236}">
                <a16:creationId xmlns:a16="http://schemas.microsoft.com/office/drawing/2014/main" id="{C1C88231-54B6-08E2-BFB5-B0CC680B6AA8}"/>
              </a:ext>
            </a:extLst>
          </p:cNvPr>
          <p:cNvSpPr/>
          <p:nvPr/>
        </p:nvSpPr>
        <p:spPr>
          <a:xfrm>
            <a:off x="425428" y="-842683"/>
            <a:ext cx="3429395" cy="855232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8A80B079-B47D-AA56-C120-F95066E93618}"/>
              </a:ext>
            </a:extLst>
          </p:cNvPr>
          <p:cNvSpPr txBox="1">
            <a:spLocks/>
          </p:cNvSpPr>
          <p:nvPr/>
        </p:nvSpPr>
        <p:spPr>
          <a:xfrm>
            <a:off x="847923" y="1775749"/>
            <a:ext cx="2611697" cy="1689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rgbClr val="00B0F0"/>
                </a:solidFill>
                <a:latin typeface="Arial Rounded MT Bold" panose="020F0704030504030204" pitchFamily="34" charset="77"/>
                <a:cs typeface="ADLaM Display" panose="020F0502020204030204" pitchFamily="34" charset="0"/>
              </a:rPr>
              <a:t>Recycling</a:t>
            </a:r>
            <a:endParaRPr lang="en-GB" sz="6600" b="1">
              <a:solidFill>
                <a:srgbClr val="00B0F0"/>
              </a:solidFill>
              <a:latin typeface="Arial Rounded MT Bold" panose="020F0704030504030204" pitchFamily="34" charset="77"/>
              <a:cs typeface="ADLaM Display" panose="020F0502020204030204" pitchFamily="34" charset="0"/>
            </a:endParaRPr>
          </a:p>
        </p:txBody>
      </p:sp>
      <p:sp>
        <p:nvSpPr>
          <p:cNvPr id="15" name="TextBox 14">
            <a:extLst>
              <a:ext uri="{FF2B5EF4-FFF2-40B4-BE49-F238E27FC236}">
                <a16:creationId xmlns:a16="http://schemas.microsoft.com/office/drawing/2014/main" id="{0D6A5D47-63F5-1C54-83CC-CC5FCA10497D}"/>
              </a:ext>
            </a:extLst>
          </p:cNvPr>
          <p:cNvSpPr txBox="1"/>
          <p:nvPr/>
        </p:nvSpPr>
        <p:spPr>
          <a:xfrm>
            <a:off x="847923" y="3120692"/>
            <a:ext cx="2667729" cy="1631216"/>
          </a:xfrm>
          <a:prstGeom prst="rect">
            <a:avLst/>
          </a:prstGeom>
          <a:noFill/>
        </p:spPr>
        <p:txBody>
          <a:bodyPr wrap="square">
            <a:spAutoFit/>
          </a:bodyPr>
          <a:lstStyle/>
          <a:p>
            <a:r>
              <a:rPr lang="en-GB" sz="2000" kern="100">
                <a:latin typeface="Arial" panose="020B0604020202020204" pitchFamily="34" charset="0"/>
                <a:ea typeface="Aptos" panose="020B0004020202020204" pitchFamily="34" charset="0"/>
                <a:cs typeface="Arial" panose="020B0604020202020204" pitchFamily="34" charset="0"/>
              </a:rPr>
              <a:t>Items like </a:t>
            </a:r>
            <a:r>
              <a:rPr lang="en-GB" sz="2000" b="1" kern="100">
                <a:latin typeface="Arial" panose="020B0604020202020204" pitchFamily="34" charset="0"/>
                <a:ea typeface="Aptos" panose="020B0004020202020204" pitchFamily="34" charset="0"/>
                <a:cs typeface="Arial" panose="020B0604020202020204" pitchFamily="34" charset="0"/>
              </a:rPr>
              <a:t>paper, plastic bottles, cans, </a:t>
            </a:r>
            <a:r>
              <a:rPr lang="en-GB" sz="2000" kern="100">
                <a:latin typeface="Arial" panose="020B0604020202020204" pitchFamily="34" charset="0"/>
                <a:ea typeface="Aptos" panose="020B0004020202020204" pitchFamily="34" charset="0"/>
                <a:cs typeface="Arial" panose="020B0604020202020204" pitchFamily="34" charset="0"/>
              </a:rPr>
              <a:t>and </a:t>
            </a:r>
            <a:r>
              <a:rPr lang="en-GB" sz="2000" b="1" kern="100">
                <a:latin typeface="Arial" panose="020B0604020202020204" pitchFamily="34" charset="0"/>
                <a:ea typeface="Aptos" panose="020B0004020202020204" pitchFamily="34" charset="0"/>
                <a:cs typeface="Arial" panose="020B0604020202020204" pitchFamily="34" charset="0"/>
              </a:rPr>
              <a:t>glass</a:t>
            </a:r>
            <a:r>
              <a:rPr lang="en-GB" sz="2000" kern="100">
                <a:latin typeface="Arial" panose="020B0604020202020204" pitchFamily="34" charset="0"/>
                <a:ea typeface="Aptos" panose="020B0004020202020204" pitchFamily="34" charset="0"/>
                <a:cs typeface="Arial" panose="020B0604020202020204" pitchFamily="34" charset="0"/>
              </a:rPr>
              <a:t> can all be made into new products.</a:t>
            </a:r>
            <a:endParaRPr lang="en-GB" sz="2000">
              <a:latin typeface="Arial" panose="020B0604020202020204" pitchFamily="34" charset="0"/>
              <a:cs typeface="Arial" panose="020B0604020202020204" pitchFamily="34" charset="0"/>
            </a:endParaRPr>
          </a:p>
        </p:txBody>
      </p:sp>
      <p:pic>
        <p:nvPicPr>
          <p:cNvPr id="3" name="Picture 2" descr="A cartoon of a paper with a face&#10;&#10;Description automatically generated">
            <a:extLst>
              <a:ext uri="{FF2B5EF4-FFF2-40B4-BE49-F238E27FC236}">
                <a16:creationId xmlns:a16="http://schemas.microsoft.com/office/drawing/2014/main" id="{4D710233-07AC-7ED0-BA9C-DF802E7E36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8434" y="572137"/>
            <a:ext cx="1608200" cy="2235398"/>
          </a:xfrm>
          <a:prstGeom prst="rect">
            <a:avLst/>
          </a:prstGeom>
          <a:effectLst>
            <a:outerShdw blurRad="508000" dist="50800" dir="5400000" algn="ctr" rotWithShape="0">
              <a:srgbClr val="000000">
                <a:alpha val="32412"/>
              </a:srgbClr>
            </a:outerShdw>
          </a:effectLst>
        </p:spPr>
      </p:pic>
      <p:pic>
        <p:nvPicPr>
          <p:cNvPr id="4" name="Picture 3" descr="A cartoon of plastic bottles&#10;&#10;Description automatically generated">
            <a:extLst>
              <a:ext uri="{FF2B5EF4-FFF2-40B4-BE49-F238E27FC236}">
                <a16:creationId xmlns:a16="http://schemas.microsoft.com/office/drawing/2014/main" id="{74C0A219-FF53-8301-33E3-2D5C341D1F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5686" y="2852879"/>
            <a:ext cx="1967027" cy="1967027"/>
          </a:xfrm>
          <a:prstGeom prst="rect">
            <a:avLst/>
          </a:prstGeom>
          <a:effectLst>
            <a:outerShdw blurRad="513697" dist="50800" dir="5400000" algn="ctr" rotWithShape="0">
              <a:srgbClr val="000000">
                <a:alpha val="26222"/>
              </a:srgbClr>
            </a:outerShdw>
          </a:effectLst>
        </p:spPr>
      </p:pic>
      <p:pic>
        <p:nvPicPr>
          <p:cNvPr id="9" name="Picture 8" descr="A cartoon of cans with faces&#10;&#10;Description automatically generated">
            <a:extLst>
              <a:ext uri="{FF2B5EF4-FFF2-40B4-BE49-F238E27FC236}">
                <a16:creationId xmlns:a16="http://schemas.microsoft.com/office/drawing/2014/main" id="{A3420EEE-0683-75B1-474B-A6684E087F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70373" y="4873693"/>
            <a:ext cx="1701800" cy="1511300"/>
          </a:xfrm>
          <a:prstGeom prst="rect">
            <a:avLst/>
          </a:prstGeom>
          <a:effectLst>
            <a:outerShdw blurRad="508000" dist="50800" dir="5400000" algn="ctr" rotWithShape="0">
              <a:srgbClr val="000000">
                <a:alpha val="26000"/>
              </a:srgbClr>
            </a:outerShdw>
          </a:effectLst>
        </p:spPr>
      </p:pic>
      <p:sp>
        <p:nvSpPr>
          <p:cNvPr id="11" name="TextBox 10">
            <a:extLst>
              <a:ext uri="{FF2B5EF4-FFF2-40B4-BE49-F238E27FC236}">
                <a16:creationId xmlns:a16="http://schemas.microsoft.com/office/drawing/2014/main" id="{02B3DB17-2085-3DB8-41C0-90DE4E567C20}"/>
              </a:ext>
            </a:extLst>
          </p:cNvPr>
          <p:cNvSpPr txBox="1"/>
          <p:nvPr/>
        </p:nvSpPr>
        <p:spPr>
          <a:xfrm>
            <a:off x="865852" y="1995201"/>
            <a:ext cx="6096000" cy="369332"/>
          </a:xfrm>
          <a:prstGeom prst="rect">
            <a:avLst/>
          </a:prstGeom>
          <a:noFill/>
        </p:spPr>
        <p:txBody>
          <a:bodyPr wrap="square" lIns="91440" tIns="45720" rIns="91440" bIns="45720" anchor="t">
            <a:spAutoFit/>
          </a:bodyPr>
          <a:lstStyle/>
          <a:p>
            <a:r>
              <a:rPr lang="en-GB" sz="1800" b="1">
                <a:solidFill>
                  <a:srgbClr val="00B0F0"/>
                </a:solidFill>
                <a:latin typeface="Arial Rounded MT Bold"/>
                <a:cs typeface="ADLaM Display"/>
              </a:rPr>
              <a:t>Blue </a:t>
            </a:r>
            <a:r>
              <a:rPr lang="en-GB" b="1">
                <a:solidFill>
                  <a:srgbClr val="00B0F0"/>
                </a:solidFill>
                <a:latin typeface="Arial Rounded MT Bold"/>
                <a:cs typeface="ADLaM Display"/>
              </a:rPr>
              <a:t>bin</a:t>
            </a:r>
            <a:endParaRPr lang="en-GB" sz="1800" b="1">
              <a:solidFill>
                <a:srgbClr val="00B0F0"/>
              </a:solidFill>
              <a:latin typeface="Arial Rounded MT Bold" panose="020F0704030504030204" pitchFamily="34" charset="77"/>
              <a:cs typeface="ADLaM Display" panose="020F0502020204030204" pitchFamily="34" charset="0"/>
            </a:endParaRPr>
          </a:p>
        </p:txBody>
      </p:sp>
    </p:spTree>
    <p:extLst>
      <p:ext uri="{BB962C8B-B14F-4D97-AF65-F5344CB8AC3E}">
        <p14:creationId xmlns:p14="http://schemas.microsoft.com/office/powerpoint/2010/main" val="427195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32" presetClass="emph" presetSubtype="0" fill="hold" nodeType="withEffect">
                                  <p:stCondLst>
                                    <p:cond delay="0"/>
                                  </p:stCondLst>
                                  <p:childTnLst>
                                    <p:animRot by="120000">
                                      <p:cBhvr>
                                        <p:cTn id="14" dur="100" fill="hold">
                                          <p:stCondLst>
                                            <p:cond delay="0"/>
                                          </p:stCondLst>
                                        </p:cTn>
                                        <p:tgtEl>
                                          <p:spTgt spid="30"/>
                                        </p:tgtEl>
                                        <p:attrNameLst>
                                          <p:attrName>r</p:attrName>
                                        </p:attrNameLst>
                                      </p:cBhvr>
                                    </p:animRot>
                                    <p:animRot by="-240000">
                                      <p:cBhvr>
                                        <p:cTn id="15" dur="200" fill="hold">
                                          <p:stCondLst>
                                            <p:cond delay="200"/>
                                          </p:stCondLst>
                                        </p:cTn>
                                        <p:tgtEl>
                                          <p:spTgt spid="30"/>
                                        </p:tgtEl>
                                        <p:attrNameLst>
                                          <p:attrName>r</p:attrName>
                                        </p:attrNameLst>
                                      </p:cBhvr>
                                    </p:animRot>
                                    <p:animRot by="240000">
                                      <p:cBhvr>
                                        <p:cTn id="16" dur="200" fill="hold">
                                          <p:stCondLst>
                                            <p:cond delay="400"/>
                                          </p:stCondLst>
                                        </p:cTn>
                                        <p:tgtEl>
                                          <p:spTgt spid="30"/>
                                        </p:tgtEl>
                                        <p:attrNameLst>
                                          <p:attrName>r</p:attrName>
                                        </p:attrNameLst>
                                      </p:cBhvr>
                                    </p:animRot>
                                    <p:animRot by="-240000">
                                      <p:cBhvr>
                                        <p:cTn id="17" dur="200" fill="hold">
                                          <p:stCondLst>
                                            <p:cond delay="600"/>
                                          </p:stCondLst>
                                        </p:cTn>
                                        <p:tgtEl>
                                          <p:spTgt spid="30"/>
                                        </p:tgtEl>
                                        <p:attrNameLst>
                                          <p:attrName>r</p:attrName>
                                        </p:attrNameLst>
                                      </p:cBhvr>
                                    </p:animRot>
                                    <p:animRot by="120000">
                                      <p:cBhvr>
                                        <p:cTn id="18" dur="200" fill="hold">
                                          <p:stCondLst>
                                            <p:cond delay="800"/>
                                          </p:stCondLst>
                                        </p:cTn>
                                        <p:tgtEl>
                                          <p:spTgt spid="30"/>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26" presetClass="emph" presetSubtype="0" fill="hold" nodeType="withEffect">
                                  <p:stCondLst>
                                    <p:cond delay="0"/>
                                  </p:stCondLst>
                                  <p:childTnLst>
                                    <p:animEffect transition="out" filter="fade">
                                      <p:cBhvr>
                                        <p:cTn id="34" dur="500" tmFilter="0, 0; .2, .5; .8, .5; 1, 0"/>
                                        <p:tgtEl>
                                          <p:spTgt spid="3"/>
                                        </p:tgtEl>
                                      </p:cBhvr>
                                    </p:animEffect>
                                    <p:animScale>
                                      <p:cBhvr>
                                        <p:cTn id="35" dur="250" autoRev="1" fill="hold"/>
                                        <p:tgtEl>
                                          <p:spTgt spid="3"/>
                                        </p:tgtEl>
                                      </p:cBhvr>
                                      <p:by x="105000" y="105000"/>
                                    </p:animScale>
                                  </p:childTnLst>
                                </p:cTn>
                              </p:par>
                              <p:par>
                                <p:cTn id="36" presetID="26" presetClass="emph" presetSubtype="0" fill="hold" nodeType="withEffect">
                                  <p:stCondLst>
                                    <p:cond delay="0"/>
                                  </p:stCondLst>
                                  <p:childTnLst>
                                    <p:animEffect transition="out" filter="fade">
                                      <p:cBhvr>
                                        <p:cTn id="37" dur="500" tmFilter="0, 0; .2, .5; .8, .5; 1, 0"/>
                                        <p:tgtEl>
                                          <p:spTgt spid="4"/>
                                        </p:tgtEl>
                                      </p:cBhvr>
                                    </p:animEffect>
                                    <p:animScale>
                                      <p:cBhvr>
                                        <p:cTn id="38" dur="250" autoRev="1" fill="hold"/>
                                        <p:tgtEl>
                                          <p:spTgt spid="4"/>
                                        </p:tgtEl>
                                      </p:cBhvr>
                                      <p:by x="105000" y="105000"/>
                                    </p:animScale>
                                  </p:childTnLst>
                                </p:cTn>
                              </p:par>
                              <p:par>
                                <p:cTn id="39" presetID="26" presetClass="emph" presetSubtype="0" fill="hold" nodeType="withEffect">
                                  <p:stCondLst>
                                    <p:cond delay="0"/>
                                  </p:stCondLst>
                                  <p:childTnLst>
                                    <p:animEffect transition="out" filter="fade">
                                      <p:cBhvr>
                                        <p:cTn id="40" dur="500" tmFilter="0, 0; .2, .5; .8, .5; 1, 0"/>
                                        <p:tgtEl>
                                          <p:spTgt spid="9"/>
                                        </p:tgtEl>
                                      </p:cBhvr>
                                    </p:animEffect>
                                    <p:animScale>
                                      <p:cBhvr>
                                        <p:cTn id="41"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5"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761D8-B0A9-80F3-568C-2F9DFA712891}"/>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971256D7-9A67-B948-C8D6-9FBE9591BEAB}"/>
              </a:ext>
            </a:extLst>
          </p:cNvPr>
          <p:cNvPicPr>
            <a:picLocks noChangeAspect="1"/>
          </p:cNvPicPr>
          <p:nvPr/>
        </p:nvPicPr>
        <p:blipFill>
          <a:blip r:embed="rId3">
            <a:extLst>
              <a:ext uri="{28A0092B-C50C-407E-A947-70E740481C1C}">
                <a14:useLocalDpi xmlns:a14="http://schemas.microsoft.com/office/drawing/2010/main" val="0"/>
              </a:ext>
            </a:extLst>
          </a:blip>
          <a:srcRect r="2" b="2"/>
          <a:stretch/>
        </p:blipFill>
        <p:spPr>
          <a:xfrm>
            <a:off x="1" y="0"/>
            <a:ext cx="12192000" cy="6858000"/>
          </a:xfrm>
          <a:prstGeom prst="rect">
            <a:avLst/>
          </a:prstGeom>
        </p:spPr>
      </p:pic>
      <p:sp>
        <p:nvSpPr>
          <p:cNvPr id="6" name="Rounded Rectangle 5">
            <a:extLst>
              <a:ext uri="{FF2B5EF4-FFF2-40B4-BE49-F238E27FC236}">
                <a16:creationId xmlns:a16="http://schemas.microsoft.com/office/drawing/2014/main" id="{2DA8DDE6-AF5D-A820-BF14-695CC1468357}"/>
              </a:ext>
            </a:extLst>
          </p:cNvPr>
          <p:cNvSpPr/>
          <p:nvPr/>
        </p:nvSpPr>
        <p:spPr>
          <a:xfrm>
            <a:off x="425428" y="-842683"/>
            <a:ext cx="3429395" cy="855232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08375DCE-4E6B-5EFD-2C55-3B158846A14A}"/>
              </a:ext>
            </a:extLst>
          </p:cNvPr>
          <p:cNvSpPr txBox="1">
            <a:spLocks/>
          </p:cNvSpPr>
          <p:nvPr/>
        </p:nvSpPr>
        <p:spPr>
          <a:xfrm>
            <a:off x="847923" y="1948161"/>
            <a:ext cx="2867238" cy="1689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rgbClr val="AA7244"/>
                </a:solidFill>
                <a:latin typeface="Arial Rounded MT Bold" panose="020F0704030504030204" pitchFamily="34" charset="77"/>
                <a:cs typeface="ADLaM Display" panose="020F0502020204030204" pitchFamily="34" charset="0"/>
              </a:rPr>
              <a:t>Compost</a:t>
            </a:r>
            <a:endParaRPr lang="en-GB" sz="6600" b="1">
              <a:solidFill>
                <a:srgbClr val="AA7244"/>
              </a:solidFill>
              <a:latin typeface="Arial Rounded MT Bold" panose="020F0704030504030204" pitchFamily="34" charset="77"/>
              <a:cs typeface="ADLaM Display" panose="020F0502020204030204" pitchFamily="34" charset="0"/>
            </a:endParaRPr>
          </a:p>
        </p:txBody>
      </p:sp>
      <p:sp>
        <p:nvSpPr>
          <p:cNvPr id="15" name="TextBox 14">
            <a:extLst>
              <a:ext uri="{FF2B5EF4-FFF2-40B4-BE49-F238E27FC236}">
                <a16:creationId xmlns:a16="http://schemas.microsoft.com/office/drawing/2014/main" id="{711FEF09-43D6-7688-DBD3-E9D232697BBC}"/>
              </a:ext>
            </a:extLst>
          </p:cNvPr>
          <p:cNvSpPr txBox="1"/>
          <p:nvPr/>
        </p:nvSpPr>
        <p:spPr>
          <a:xfrm>
            <a:off x="882294" y="3192446"/>
            <a:ext cx="2667729" cy="1323439"/>
          </a:xfrm>
          <a:prstGeom prst="rect">
            <a:avLst/>
          </a:prstGeom>
          <a:noFill/>
        </p:spPr>
        <p:txBody>
          <a:bodyPr wrap="square">
            <a:spAutoFit/>
          </a:bodyPr>
          <a:lstStyle/>
          <a:p>
            <a:r>
              <a:rPr lang="en-GB" sz="2000" kern="100">
                <a:latin typeface="Arial" panose="020B0604020202020204" pitchFamily="34" charset="0"/>
                <a:ea typeface="Aptos" panose="020B0004020202020204" pitchFamily="34" charset="0"/>
                <a:cs typeface="Arial" panose="020B0604020202020204" pitchFamily="34" charset="0"/>
              </a:rPr>
              <a:t>Organic waste like </a:t>
            </a:r>
            <a:r>
              <a:rPr lang="en-GB" sz="2000" b="1" kern="100">
                <a:latin typeface="Arial" panose="020B0604020202020204" pitchFamily="34" charset="0"/>
                <a:ea typeface="Aptos" panose="020B0004020202020204" pitchFamily="34" charset="0"/>
                <a:cs typeface="Arial" panose="020B0604020202020204" pitchFamily="34" charset="0"/>
              </a:rPr>
              <a:t>food scraps </a:t>
            </a:r>
            <a:r>
              <a:rPr lang="en-GB" sz="2000" kern="100">
                <a:latin typeface="Arial" panose="020B0604020202020204" pitchFamily="34" charset="0"/>
                <a:ea typeface="Aptos" panose="020B0004020202020204" pitchFamily="34" charset="0"/>
                <a:cs typeface="Arial" panose="020B0604020202020204" pitchFamily="34" charset="0"/>
              </a:rPr>
              <a:t>and </a:t>
            </a:r>
            <a:r>
              <a:rPr lang="en-GB" sz="2000" b="1" kern="100">
                <a:latin typeface="Arial" panose="020B0604020202020204" pitchFamily="34" charset="0"/>
                <a:ea typeface="Aptos" panose="020B0004020202020204" pitchFamily="34" charset="0"/>
                <a:cs typeface="Arial" panose="020B0604020202020204" pitchFamily="34" charset="0"/>
              </a:rPr>
              <a:t>garden waste </a:t>
            </a:r>
            <a:r>
              <a:rPr lang="en-GB" sz="2000" kern="100">
                <a:latin typeface="Arial" panose="020B0604020202020204" pitchFamily="34" charset="0"/>
                <a:ea typeface="Aptos" panose="020B0004020202020204" pitchFamily="34" charset="0"/>
                <a:cs typeface="Arial" panose="020B0604020202020204" pitchFamily="34" charset="0"/>
              </a:rPr>
              <a:t>break down into soil.</a:t>
            </a:r>
            <a:endParaRPr lang="en-GB" sz="20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44C1796-0007-C17E-712C-D0072CF2ABF3}"/>
              </a:ext>
            </a:extLst>
          </p:cNvPr>
          <p:cNvSpPr txBox="1"/>
          <p:nvPr/>
        </p:nvSpPr>
        <p:spPr>
          <a:xfrm>
            <a:off x="847923" y="1812702"/>
            <a:ext cx="6096000" cy="1138773"/>
          </a:xfrm>
          <a:prstGeom prst="rect">
            <a:avLst/>
          </a:prstGeom>
          <a:noFill/>
        </p:spPr>
        <p:txBody>
          <a:bodyPr wrap="square" lIns="91440" tIns="45720" rIns="91440" bIns="45720" anchor="t">
            <a:spAutoFit/>
          </a:bodyPr>
          <a:lstStyle/>
          <a:p>
            <a:r>
              <a:rPr lang="en-GB" sz="1800" b="1">
                <a:solidFill>
                  <a:srgbClr val="AA7244"/>
                </a:solidFill>
                <a:latin typeface="Arial Rounded MT Bold"/>
                <a:cs typeface="ADLaM Display"/>
              </a:rPr>
              <a:t>Brown </a:t>
            </a:r>
            <a:r>
              <a:rPr lang="en-GB" b="1">
                <a:solidFill>
                  <a:srgbClr val="AA7244"/>
                </a:solidFill>
                <a:latin typeface="Arial Rounded MT Bold"/>
                <a:cs typeface="ADLaM Display"/>
              </a:rPr>
              <a:t>bin</a:t>
            </a:r>
            <a:r>
              <a:rPr lang="en-GB" sz="1800" b="1">
                <a:solidFill>
                  <a:srgbClr val="AA7244"/>
                </a:solidFill>
                <a:latin typeface="Arial Rounded MT Bold"/>
                <a:cs typeface="ADLaM Display"/>
              </a:rPr>
              <a:t> &amp; </a:t>
            </a:r>
          </a:p>
          <a:p>
            <a:r>
              <a:rPr lang="en-GB" sz="1800" b="1">
                <a:solidFill>
                  <a:srgbClr val="0E6626"/>
                </a:solidFill>
                <a:latin typeface="Arial Rounded MT Bold"/>
                <a:cs typeface="ADLaM Display"/>
              </a:rPr>
              <a:t>green </a:t>
            </a:r>
            <a:r>
              <a:rPr lang="en-GB" b="1">
                <a:solidFill>
                  <a:srgbClr val="0E6626"/>
                </a:solidFill>
                <a:latin typeface="Arial Rounded MT Bold"/>
                <a:cs typeface="ADLaM Display"/>
              </a:rPr>
              <a:t>caddy</a:t>
            </a:r>
            <a:endParaRPr lang="en-GB" sz="1800" b="1">
              <a:solidFill>
                <a:srgbClr val="0E6626"/>
              </a:solidFill>
              <a:latin typeface="Arial Rounded MT Bold"/>
              <a:cs typeface="ADLaM Display"/>
            </a:endParaRPr>
          </a:p>
          <a:p>
            <a:endParaRPr lang="en-GB" sz="3200" b="1">
              <a:solidFill>
                <a:srgbClr val="00B0F0"/>
              </a:solidFill>
              <a:latin typeface="Arial Rounded MT Bold" panose="020F0704030504030204" pitchFamily="34" charset="77"/>
              <a:cs typeface="ADLaM Display" panose="020F0502020204030204" pitchFamily="34" charset="0"/>
            </a:endParaRPr>
          </a:p>
        </p:txBody>
      </p:sp>
      <p:pic>
        <p:nvPicPr>
          <p:cNvPr id="7" name="Picture 6" descr="A cartoon of a trash can&#10;&#10;Description automatically generated">
            <a:extLst>
              <a:ext uri="{FF2B5EF4-FFF2-40B4-BE49-F238E27FC236}">
                <a16:creationId xmlns:a16="http://schemas.microsoft.com/office/drawing/2014/main" id="{4916A9C8-9F3B-A6C5-88A0-DC94DE75A1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2230" y="170862"/>
            <a:ext cx="4671464" cy="6214131"/>
          </a:xfrm>
          <a:prstGeom prst="rect">
            <a:avLst/>
          </a:prstGeom>
        </p:spPr>
      </p:pic>
      <p:pic>
        <p:nvPicPr>
          <p:cNvPr id="8" name="Picture 7" descr="A cartoon of a red apple and a piece of apple&#10;&#10;Description automatically generated">
            <a:extLst>
              <a:ext uri="{FF2B5EF4-FFF2-40B4-BE49-F238E27FC236}">
                <a16:creationId xmlns:a16="http://schemas.microsoft.com/office/drawing/2014/main" id="{A4F7D2CF-0763-DA38-1E25-A18055C833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7173" y="4778206"/>
            <a:ext cx="2000851" cy="1651865"/>
          </a:xfrm>
          <a:prstGeom prst="rect">
            <a:avLst/>
          </a:prstGeom>
          <a:effectLst>
            <a:outerShdw blurRad="508000" dist="50800" dir="5400000" algn="ctr" rotWithShape="0">
              <a:srgbClr val="000000">
                <a:alpha val="30000"/>
              </a:srgbClr>
            </a:outerShdw>
          </a:effectLst>
        </p:spPr>
      </p:pic>
      <p:pic>
        <p:nvPicPr>
          <p:cNvPr id="10" name="Picture 9" descr="A cartoon of a dirt with leaves&#10;&#10;Description automatically generated">
            <a:extLst>
              <a:ext uri="{FF2B5EF4-FFF2-40B4-BE49-F238E27FC236}">
                <a16:creationId xmlns:a16="http://schemas.microsoft.com/office/drawing/2014/main" id="{780AB14A-0F2B-EB96-64B7-260BE8BB3C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9416" y="2394900"/>
            <a:ext cx="2301821" cy="2074668"/>
          </a:xfrm>
          <a:prstGeom prst="rect">
            <a:avLst/>
          </a:prstGeom>
        </p:spPr>
      </p:pic>
      <p:pic>
        <p:nvPicPr>
          <p:cNvPr id="12" name="Picture 11" descr="A cartoon flowers with eyes and a star&#10;&#10;Description automatically generated">
            <a:extLst>
              <a:ext uri="{FF2B5EF4-FFF2-40B4-BE49-F238E27FC236}">
                <a16:creationId xmlns:a16="http://schemas.microsoft.com/office/drawing/2014/main" id="{8FC008B1-DDD9-2782-0373-F39D09AFB4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07173" y="627216"/>
            <a:ext cx="2636750" cy="1893798"/>
          </a:xfrm>
          <a:prstGeom prst="rect">
            <a:avLst/>
          </a:prstGeom>
        </p:spPr>
      </p:pic>
    </p:spTree>
    <p:extLst>
      <p:ext uri="{BB962C8B-B14F-4D97-AF65-F5344CB8AC3E}">
        <p14:creationId xmlns:p14="http://schemas.microsoft.com/office/powerpoint/2010/main" val="386947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dissolve">
                                      <p:cBhvr>
                                        <p:cTn id="10" dur="500"/>
                                        <p:tgtEl>
                                          <p:spTgt spid="5">
                                            <p:txEl>
                                              <p:pRg st="0" end="0"/>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dissolve">
                                      <p:cBhvr>
                                        <p:cTn id="13" dur="500"/>
                                        <p:tgtEl>
                                          <p:spTgt spid="5">
                                            <p:txEl>
                                              <p:pRg st="1" end="1"/>
                                            </p:txEl>
                                          </p:spTgt>
                                        </p:tgtEl>
                                      </p:cBhvr>
                                    </p:animEffect>
                                  </p:childTnLst>
                                </p:cTn>
                              </p:par>
                              <p:par>
                                <p:cTn id="14" presetID="1"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childTnLst>
                                </p:cTn>
                              </p:par>
                              <p:par>
                                <p:cTn id="16" presetID="32" presetClass="emph" presetSubtype="0" fill="hold" nodeType="withEffect">
                                  <p:stCondLst>
                                    <p:cond delay="0"/>
                                  </p:stCondLst>
                                  <p:childTnLst>
                                    <p:animRot by="120000">
                                      <p:cBhvr>
                                        <p:cTn id="17" dur="100" fill="hold">
                                          <p:stCondLst>
                                            <p:cond delay="0"/>
                                          </p:stCondLst>
                                        </p:cTn>
                                        <p:tgtEl>
                                          <p:spTgt spid="7"/>
                                        </p:tgtEl>
                                        <p:attrNameLst>
                                          <p:attrName>r</p:attrName>
                                        </p:attrNameLst>
                                      </p:cBhvr>
                                    </p:animRot>
                                    <p:animRot by="-240000">
                                      <p:cBhvr>
                                        <p:cTn id="18" dur="200" fill="hold">
                                          <p:stCondLst>
                                            <p:cond delay="200"/>
                                          </p:stCondLst>
                                        </p:cTn>
                                        <p:tgtEl>
                                          <p:spTgt spid="7"/>
                                        </p:tgtEl>
                                        <p:attrNameLst>
                                          <p:attrName>r</p:attrName>
                                        </p:attrNameLst>
                                      </p:cBhvr>
                                    </p:animRot>
                                    <p:animRot by="240000">
                                      <p:cBhvr>
                                        <p:cTn id="19" dur="200" fill="hold">
                                          <p:stCondLst>
                                            <p:cond delay="400"/>
                                          </p:stCondLst>
                                        </p:cTn>
                                        <p:tgtEl>
                                          <p:spTgt spid="7"/>
                                        </p:tgtEl>
                                        <p:attrNameLst>
                                          <p:attrName>r</p:attrName>
                                        </p:attrNameLst>
                                      </p:cBhvr>
                                    </p:animRot>
                                    <p:animRot by="-240000">
                                      <p:cBhvr>
                                        <p:cTn id="20" dur="200" fill="hold">
                                          <p:stCondLst>
                                            <p:cond delay="600"/>
                                          </p:stCondLst>
                                        </p:cTn>
                                        <p:tgtEl>
                                          <p:spTgt spid="7"/>
                                        </p:tgtEl>
                                        <p:attrNameLst>
                                          <p:attrName>r</p:attrName>
                                        </p:attrNameLst>
                                      </p:cBhvr>
                                    </p:animRot>
                                    <p:animRot by="120000">
                                      <p:cBhvr>
                                        <p:cTn id="21" dur="200" fill="hold">
                                          <p:stCondLst>
                                            <p:cond delay="800"/>
                                          </p:stCondLst>
                                        </p:cTn>
                                        <p:tgtEl>
                                          <p:spTgt spid="7"/>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dissolv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par>
                                <p:cTn id="34" presetID="26" presetClass="emph" presetSubtype="0" fill="hold" nodeType="withEffect">
                                  <p:stCondLst>
                                    <p:cond delay="0"/>
                                  </p:stCondLst>
                                  <p:childTnLst>
                                    <p:animEffect transition="out" filter="fade">
                                      <p:cBhvr>
                                        <p:cTn id="35" dur="500" tmFilter="0, 0; .2, .5; .8, .5; 1, 0"/>
                                        <p:tgtEl>
                                          <p:spTgt spid="10"/>
                                        </p:tgtEl>
                                      </p:cBhvr>
                                    </p:animEffect>
                                    <p:animScale>
                                      <p:cBhvr>
                                        <p:cTn id="36" dur="250" autoRev="1" fill="hold"/>
                                        <p:tgtEl>
                                          <p:spTgt spid="10"/>
                                        </p:tgtEl>
                                      </p:cBhvr>
                                      <p:by x="105000" y="105000"/>
                                    </p:animScale>
                                  </p:childTnLst>
                                </p:cTn>
                              </p:par>
                              <p:par>
                                <p:cTn id="37" presetID="26" presetClass="emph" presetSubtype="0" fill="hold" nodeType="withEffect">
                                  <p:stCondLst>
                                    <p:cond delay="0"/>
                                  </p:stCondLst>
                                  <p:childTnLst>
                                    <p:animEffect transition="out" filter="fade">
                                      <p:cBhvr>
                                        <p:cTn id="38" dur="500" tmFilter="0, 0; .2, .5; .8, .5; 1, 0"/>
                                        <p:tgtEl>
                                          <p:spTgt spid="12"/>
                                        </p:tgtEl>
                                      </p:cBhvr>
                                    </p:animEffect>
                                    <p:animScale>
                                      <p:cBhvr>
                                        <p:cTn id="39" dur="250" autoRev="1" fill="hold"/>
                                        <p:tgtEl>
                                          <p:spTgt spid="12"/>
                                        </p:tgtEl>
                                      </p:cBhvr>
                                      <p:by x="105000" y="105000"/>
                                    </p:animScale>
                                  </p:childTnLst>
                                </p:cTn>
                              </p:par>
                              <p:par>
                                <p:cTn id="40" presetID="1"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childTnLst>
                                </p:cTn>
                              </p:par>
                              <p:par>
                                <p:cTn id="42" presetID="26" presetClass="emph" presetSubtype="0" fill="hold" nodeType="withEffect">
                                  <p:stCondLst>
                                    <p:cond delay="0"/>
                                  </p:stCondLst>
                                  <p:childTnLst>
                                    <p:animEffect transition="out" filter="fade">
                                      <p:cBhvr>
                                        <p:cTn id="43" dur="500" tmFilter="0, 0; .2, .5; .8, .5; 1, 0"/>
                                        <p:tgtEl>
                                          <p:spTgt spid="8"/>
                                        </p:tgtEl>
                                      </p:cBhvr>
                                    </p:animEffect>
                                    <p:animScale>
                                      <p:cBhvr>
                                        <p:cTn id="44"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EBBEA-699D-1862-5ACE-D54465F2E21D}"/>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11A41D27-E0E2-B822-3B77-066885D3B5E1}"/>
              </a:ext>
            </a:extLst>
          </p:cNvPr>
          <p:cNvPicPr>
            <a:picLocks noChangeAspect="1"/>
          </p:cNvPicPr>
          <p:nvPr/>
        </p:nvPicPr>
        <p:blipFill>
          <a:blip r:embed="rId3">
            <a:extLst>
              <a:ext uri="{28A0092B-C50C-407E-A947-70E740481C1C}">
                <a14:useLocalDpi xmlns:a14="http://schemas.microsoft.com/office/drawing/2010/main" val="0"/>
              </a:ext>
            </a:extLst>
          </a:blip>
          <a:srcRect r="2" b="2"/>
          <a:stretch/>
        </p:blipFill>
        <p:spPr>
          <a:xfrm>
            <a:off x="0" y="0"/>
            <a:ext cx="12192000" cy="6858000"/>
          </a:xfrm>
          <a:prstGeom prst="rect">
            <a:avLst/>
          </a:prstGeom>
        </p:spPr>
      </p:pic>
      <p:sp>
        <p:nvSpPr>
          <p:cNvPr id="6" name="Rounded Rectangle 5">
            <a:extLst>
              <a:ext uri="{FF2B5EF4-FFF2-40B4-BE49-F238E27FC236}">
                <a16:creationId xmlns:a16="http://schemas.microsoft.com/office/drawing/2014/main" id="{A2536B26-5C59-73C1-2AB4-C1A62553F803}"/>
              </a:ext>
            </a:extLst>
          </p:cNvPr>
          <p:cNvSpPr/>
          <p:nvPr/>
        </p:nvSpPr>
        <p:spPr>
          <a:xfrm>
            <a:off x="425428" y="-842683"/>
            <a:ext cx="3429395" cy="855232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4C88941A-63F2-3D18-1E9C-D057B3571E12}"/>
              </a:ext>
            </a:extLst>
          </p:cNvPr>
          <p:cNvSpPr txBox="1">
            <a:spLocks/>
          </p:cNvSpPr>
          <p:nvPr/>
        </p:nvSpPr>
        <p:spPr>
          <a:xfrm>
            <a:off x="847923" y="2163313"/>
            <a:ext cx="2867238" cy="1689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latin typeface="Arial Rounded MT Bold" panose="020F0704030504030204" pitchFamily="34" charset="77"/>
                <a:cs typeface="ADLaM Display" panose="020F0502020204030204" pitchFamily="34" charset="0"/>
              </a:rPr>
              <a:t>General </a:t>
            </a:r>
          </a:p>
          <a:p>
            <a:r>
              <a:rPr lang="en-GB" sz="3600" b="1">
                <a:latin typeface="Arial Rounded MT Bold" panose="020F0704030504030204" pitchFamily="34" charset="77"/>
                <a:cs typeface="ADLaM Display" panose="020F0502020204030204" pitchFamily="34" charset="0"/>
              </a:rPr>
              <a:t>Waste</a:t>
            </a:r>
            <a:endParaRPr lang="en-GB" sz="6600" b="1">
              <a:latin typeface="Arial Rounded MT Bold" panose="020F0704030504030204" pitchFamily="34" charset="77"/>
              <a:cs typeface="ADLaM Display" panose="020F0502020204030204" pitchFamily="34" charset="0"/>
            </a:endParaRPr>
          </a:p>
        </p:txBody>
      </p:sp>
      <p:sp>
        <p:nvSpPr>
          <p:cNvPr id="15" name="TextBox 14">
            <a:extLst>
              <a:ext uri="{FF2B5EF4-FFF2-40B4-BE49-F238E27FC236}">
                <a16:creationId xmlns:a16="http://schemas.microsoft.com/office/drawing/2014/main" id="{1A979F01-8658-4C85-55AC-C9F15EA76858}"/>
              </a:ext>
            </a:extLst>
          </p:cNvPr>
          <p:cNvSpPr txBox="1"/>
          <p:nvPr/>
        </p:nvSpPr>
        <p:spPr>
          <a:xfrm>
            <a:off x="847923" y="3610393"/>
            <a:ext cx="2667729" cy="1938992"/>
          </a:xfrm>
          <a:prstGeom prst="rect">
            <a:avLst/>
          </a:prstGeom>
          <a:noFill/>
        </p:spPr>
        <p:txBody>
          <a:bodyPr wrap="square" lIns="91440" tIns="45720" rIns="91440" bIns="45720" anchor="t">
            <a:spAutoFit/>
          </a:bodyPr>
          <a:lstStyle/>
          <a:p>
            <a:r>
              <a:rPr lang="en-GB" sz="2000" kern="100">
                <a:latin typeface="Arial"/>
                <a:ea typeface="Aptos" panose="020B0004020202020204" pitchFamily="34" charset="0"/>
                <a:cs typeface="Arial"/>
              </a:rPr>
              <a:t>Things that can't be recycled or composted like </a:t>
            </a:r>
            <a:r>
              <a:rPr lang="en-GB" sz="2000" b="1" kern="100">
                <a:latin typeface="Arial"/>
                <a:ea typeface="Aptos" panose="020B0004020202020204" pitchFamily="34" charset="0"/>
                <a:cs typeface="Arial"/>
              </a:rPr>
              <a:t>dirty tissues, food wrappers or broken items</a:t>
            </a:r>
            <a:r>
              <a:rPr lang="en-GB" sz="2000" kern="100">
                <a:latin typeface="Arial"/>
                <a:ea typeface="Aptos" panose="020B0004020202020204" pitchFamily="34" charset="0"/>
                <a:cs typeface="Arial"/>
              </a:rPr>
              <a:t>.</a:t>
            </a:r>
            <a:endParaRPr lang="en-GB" sz="2000">
              <a:latin typeface="Arial"/>
              <a:cs typeface="Arial"/>
            </a:endParaRPr>
          </a:p>
        </p:txBody>
      </p:sp>
      <p:sp>
        <p:nvSpPr>
          <p:cNvPr id="5" name="TextBox 4">
            <a:extLst>
              <a:ext uri="{FF2B5EF4-FFF2-40B4-BE49-F238E27FC236}">
                <a16:creationId xmlns:a16="http://schemas.microsoft.com/office/drawing/2014/main" id="{22836770-89B8-5692-55B9-C0446DDB6CE8}"/>
              </a:ext>
            </a:extLst>
          </p:cNvPr>
          <p:cNvSpPr txBox="1"/>
          <p:nvPr/>
        </p:nvSpPr>
        <p:spPr>
          <a:xfrm>
            <a:off x="847923" y="2117504"/>
            <a:ext cx="2242118" cy="861774"/>
          </a:xfrm>
          <a:prstGeom prst="rect">
            <a:avLst/>
          </a:prstGeom>
          <a:noFill/>
        </p:spPr>
        <p:txBody>
          <a:bodyPr wrap="square" lIns="91440" tIns="45720" rIns="91440" bIns="45720" anchor="t">
            <a:spAutoFit/>
          </a:bodyPr>
          <a:lstStyle/>
          <a:p>
            <a:r>
              <a:rPr lang="en-GB" sz="1800" b="1">
                <a:latin typeface="Arial Rounded MT Bold"/>
                <a:cs typeface="ADLaM Display"/>
              </a:rPr>
              <a:t>Black </a:t>
            </a:r>
            <a:r>
              <a:rPr lang="en-GB" b="1">
                <a:latin typeface="Arial Rounded MT Bold"/>
                <a:cs typeface="ADLaM Display"/>
              </a:rPr>
              <a:t>bin</a:t>
            </a:r>
            <a:endParaRPr lang="en-GB" sz="1800" b="1">
              <a:latin typeface="Arial Rounded MT Bold" panose="020F0704030504030204" pitchFamily="34" charset="77"/>
              <a:cs typeface="ADLaM Display" panose="020F0502020204030204" pitchFamily="34" charset="0"/>
            </a:endParaRPr>
          </a:p>
          <a:p>
            <a:endParaRPr lang="en-GB" sz="3200" b="1">
              <a:latin typeface="Arial Rounded MT Bold" panose="020F0704030504030204" pitchFamily="34" charset="77"/>
              <a:cs typeface="ADLaM Display" panose="020F0502020204030204" pitchFamily="34" charset="0"/>
            </a:endParaRPr>
          </a:p>
        </p:txBody>
      </p:sp>
      <p:pic>
        <p:nvPicPr>
          <p:cNvPr id="2" name="Picture 1" descr="A cartoon of a trash can&#10;&#10;Description automatically generated">
            <a:extLst>
              <a:ext uri="{FF2B5EF4-FFF2-40B4-BE49-F238E27FC236}">
                <a16:creationId xmlns:a16="http://schemas.microsoft.com/office/drawing/2014/main" id="{5D82A268-4F48-D2E1-5054-D9DBDF9864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6332" y="544352"/>
            <a:ext cx="4310240" cy="5769296"/>
          </a:xfrm>
          <a:prstGeom prst="rect">
            <a:avLst/>
          </a:prstGeom>
        </p:spPr>
      </p:pic>
      <p:pic>
        <p:nvPicPr>
          <p:cNvPr id="3" name="Picture 2" descr="A cartoon of a red cylinder&#10;&#10;Description automatically generated">
            <a:extLst>
              <a:ext uri="{FF2B5EF4-FFF2-40B4-BE49-F238E27FC236}">
                <a16:creationId xmlns:a16="http://schemas.microsoft.com/office/drawing/2014/main" id="{84F6A7C9-5198-8DBC-437F-E759E3DDDC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918416">
            <a:off x="4446212" y="872686"/>
            <a:ext cx="1493532" cy="1628084"/>
          </a:xfrm>
          <a:prstGeom prst="rect">
            <a:avLst/>
          </a:prstGeom>
        </p:spPr>
      </p:pic>
      <p:pic>
        <p:nvPicPr>
          <p:cNvPr id="13" name="Picture 12" descr="A cartoon of a pyramid&#10;&#10;Description automatically generated">
            <a:extLst>
              <a:ext uri="{FF2B5EF4-FFF2-40B4-BE49-F238E27FC236}">
                <a16:creationId xmlns:a16="http://schemas.microsoft.com/office/drawing/2014/main" id="{42C01911-2827-83E3-C741-E517A25E7D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40346" y="2371066"/>
            <a:ext cx="1936094" cy="1986165"/>
          </a:xfrm>
          <a:prstGeom prst="rect">
            <a:avLst/>
          </a:prstGeom>
        </p:spPr>
      </p:pic>
      <p:pic>
        <p:nvPicPr>
          <p:cNvPr id="18" name="Picture 17" descr="A cartoon of a pot&#10;&#10;Description automatically generated">
            <a:extLst>
              <a:ext uri="{FF2B5EF4-FFF2-40B4-BE49-F238E27FC236}">
                <a16:creationId xmlns:a16="http://schemas.microsoft.com/office/drawing/2014/main" id="{2E9938A0-F663-0388-FCD0-94AB3CD745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77318" y="4664275"/>
            <a:ext cx="1671694" cy="1628084"/>
          </a:xfrm>
          <a:prstGeom prst="rect">
            <a:avLst/>
          </a:prstGeom>
        </p:spPr>
      </p:pic>
    </p:spTree>
    <p:extLst>
      <p:ext uri="{BB962C8B-B14F-4D97-AF65-F5344CB8AC3E}">
        <p14:creationId xmlns:p14="http://schemas.microsoft.com/office/powerpoint/2010/main" val="330670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29">
                                            <p:txEl>
                                              <p:pRg st="0" end="0"/>
                                            </p:txEl>
                                          </p:spTgt>
                                        </p:tgtEl>
                                        <p:attrNameLst>
                                          <p:attrName>style.visibility</p:attrName>
                                        </p:attrNameLst>
                                      </p:cBhvr>
                                      <p:to>
                                        <p:strVal val="visible"/>
                                      </p:to>
                                    </p:set>
                                    <p:animEffect transition="in" filter="dissolve">
                                      <p:cBhvr>
                                        <p:cTn id="10" dur="500"/>
                                        <p:tgtEl>
                                          <p:spTgt spid="29">
                                            <p:txEl>
                                              <p:pRg st="0" end="0"/>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29">
                                            <p:txEl>
                                              <p:pRg st="1" end="1"/>
                                            </p:txEl>
                                          </p:spTgt>
                                        </p:tgtEl>
                                        <p:attrNameLst>
                                          <p:attrName>style.visibility</p:attrName>
                                        </p:attrNameLst>
                                      </p:cBhvr>
                                      <p:to>
                                        <p:strVal val="visible"/>
                                      </p:to>
                                    </p:set>
                                    <p:animEffect transition="in" filter="dissolve">
                                      <p:cBhvr>
                                        <p:cTn id="13" dur="500"/>
                                        <p:tgtEl>
                                          <p:spTgt spid="29">
                                            <p:txEl>
                                              <p:pRg st="1" end="1"/>
                                            </p:txEl>
                                          </p:spTgt>
                                        </p:tgtEl>
                                      </p:cBhvr>
                                    </p:animEffect>
                                  </p:childTnLst>
                                </p:cTn>
                              </p:par>
                              <p:par>
                                <p:cTn id="14" presetID="1"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childTnLst>
                                </p:cTn>
                              </p:par>
                              <p:par>
                                <p:cTn id="16" presetID="32" presetClass="emph" presetSubtype="0" fill="hold" nodeType="withEffect">
                                  <p:stCondLst>
                                    <p:cond delay="0"/>
                                  </p:stCondLst>
                                  <p:childTnLst>
                                    <p:animRot by="120000">
                                      <p:cBhvr>
                                        <p:cTn id="17" dur="100" fill="hold">
                                          <p:stCondLst>
                                            <p:cond delay="0"/>
                                          </p:stCondLst>
                                        </p:cTn>
                                        <p:tgtEl>
                                          <p:spTgt spid="2"/>
                                        </p:tgtEl>
                                        <p:attrNameLst>
                                          <p:attrName>r</p:attrName>
                                        </p:attrNameLst>
                                      </p:cBhvr>
                                    </p:animRot>
                                    <p:animRot by="-240000">
                                      <p:cBhvr>
                                        <p:cTn id="18" dur="200" fill="hold">
                                          <p:stCondLst>
                                            <p:cond delay="200"/>
                                          </p:stCondLst>
                                        </p:cTn>
                                        <p:tgtEl>
                                          <p:spTgt spid="2"/>
                                        </p:tgtEl>
                                        <p:attrNameLst>
                                          <p:attrName>r</p:attrName>
                                        </p:attrNameLst>
                                      </p:cBhvr>
                                    </p:animRot>
                                    <p:animRot by="240000">
                                      <p:cBhvr>
                                        <p:cTn id="19" dur="200" fill="hold">
                                          <p:stCondLst>
                                            <p:cond delay="400"/>
                                          </p:stCondLst>
                                        </p:cTn>
                                        <p:tgtEl>
                                          <p:spTgt spid="2"/>
                                        </p:tgtEl>
                                        <p:attrNameLst>
                                          <p:attrName>r</p:attrName>
                                        </p:attrNameLst>
                                      </p:cBhvr>
                                    </p:animRot>
                                    <p:animRot by="-240000">
                                      <p:cBhvr>
                                        <p:cTn id="20" dur="200" fill="hold">
                                          <p:stCondLst>
                                            <p:cond delay="600"/>
                                          </p:stCondLst>
                                        </p:cTn>
                                        <p:tgtEl>
                                          <p:spTgt spid="2"/>
                                        </p:tgtEl>
                                        <p:attrNameLst>
                                          <p:attrName>r</p:attrName>
                                        </p:attrNameLst>
                                      </p:cBhvr>
                                    </p:animRot>
                                    <p:animRot by="120000">
                                      <p:cBhvr>
                                        <p:cTn id="21" dur="200" fill="hold">
                                          <p:stCondLst>
                                            <p:cond delay="800"/>
                                          </p:stCondLst>
                                        </p:cTn>
                                        <p:tgtEl>
                                          <p:spTgt spid="2"/>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par>
                                <p:cTn id="36" presetID="26" presetClass="emph" presetSubtype="0" fill="hold" nodeType="withEffect">
                                  <p:stCondLst>
                                    <p:cond delay="0"/>
                                  </p:stCondLst>
                                  <p:childTnLst>
                                    <p:animEffect transition="out" filter="fade">
                                      <p:cBhvr>
                                        <p:cTn id="37" dur="500" tmFilter="0, 0; .2, .5; .8, .5; 1, 0"/>
                                        <p:tgtEl>
                                          <p:spTgt spid="3"/>
                                        </p:tgtEl>
                                      </p:cBhvr>
                                    </p:animEffect>
                                    <p:animScale>
                                      <p:cBhvr>
                                        <p:cTn id="38" dur="250" autoRev="1" fill="hold"/>
                                        <p:tgtEl>
                                          <p:spTgt spid="3"/>
                                        </p:tgtEl>
                                      </p:cBhvr>
                                      <p:by x="105000" y="105000"/>
                                    </p:animScale>
                                  </p:childTnLst>
                                </p:cTn>
                              </p:par>
                              <p:par>
                                <p:cTn id="39" presetID="26" presetClass="emph" presetSubtype="0" fill="hold" nodeType="withEffect">
                                  <p:stCondLst>
                                    <p:cond delay="0"/>
                                  </p:stCondLst>
                                  <p:childTnLst>
                                    <p:animEffect transition="out" filter="fade">
                                      <p:cBhvr>
                                        <p:cTn id="40" dur="500" tmFilter="0, 0; .2, .5; .8, .5; 1, 0"/>
                                        <p:tgtEl>
                                          <p:spTgt spid="13"/>
                                        </p:tgtEl>
                                      </p:cBhvr>
                                    </p:animEffect>
                                    <p:animScale>
                                      <p:cBhvr>
                                        <p:cTn id="41" dur="250" autoRev="1" fill="hold"/>
                                        <p:tgtEl>
                                          <p:spTgt spid="13"/>
                                        </p:tgtEl>
                                      </p:cBhvr>
                                      <p:by x="105000" y="105000"/>
                                    </p:animScale>
                                  </p:childTnLst>
                                </p:cTn>
                              </p:par>
                              <p:par>
                                <p:cTn id="42" presetID="26" presetClass="emph" presetSubtype="0" fill="hold" nodeType="withEffect">
                                  <p:stCondLst>
                                    <p:cond delay="0"/>
                                  </p:stCondLst>
                                  <p:childTnLst>
                                    <p:animEffect transition="out" filter="fade">
                                      <p:cBhvr>
                                        <p:cTn id="43" dur="500" tmFilter="0, 0; .2, .5; .8, .5; 1, 0"/>
                                        <p:tgtEl>
                                          <p:spTgt spid="18"/>
                                        </p:tgtEl>
                                      </p:cBhvr>
                                    </p:animEffect>
                                    <p:animScale>
                                      <p:cBhvr>
                                        <p:cTn id="44"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4AB35-1CE8-D72F-630D-42855130D6B4}"/>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2E9E45F8-06B1-51B9-D195-715F60233434}"/>
              </a:ext>
            </a:extLst>
          </p:cNvPr>
          <p:cNvPicPr>
            <a:picLocks noChangeAspect="1"/>
          </p:cNvPicPr>
          <p:nvPr/>
        </p:nvPicPr>
        <p:blipFill>
          <a:blip r:embed="rId3">
            <a:extLst>
              <a:ext uri="{28A0092B-C50C-407E-A947-70E740481C1C}">
                <a14:useLocalDpi xmlns:a14="http://schemas.microsoft.com/office/drawing/2010/main" val="0"/>
              </a:ext>
            </a:extLst>
          </a:blip>
          <a:srcRect r="2" b="2"/>
          <a:stretch/>
        </p:blipFill>
        <p:spPr>
          <a:xfrm>
            <a:off x="1" y="0"/>
            <a:ext cx="12192000" cy="6875929"/>
          </a:xfrm>
          <a:prstGeom prst="rect">
            <a:avLst/>
          </a:prstGeom>
        </p:spPr>
      </p:pic>
      <p:sp>
        <p:nvSpPr>
          <p:cNvPr id="6" name="Rounded Rectangle 5">
            <a:extLst>
              <a:ext uri="{FF2B5EF4-FFF2-40B4-BE49-F238E27FC236}">
                <a16:creationId xmlns:a16="http://schemas.microsoft.com/office/drawing/2014/main" id="{0F2F76E2-C087-C89F-2892-50086A4A09EC}"/>
              </a:ext>
            </a:extLst>
          </p:cNvPr>
          <p:cNvSpPr/>
          <p:nvPr/>
        </p:nvSpPr>
        <p:spPr>
          <a:xfrm>
            <a:off x="5486400" y="619106"/>
            <a:ext cx="6042212" cy="5528659"/>
          </a:xfrm>
          <a:prstGeom prst="roundRect">
            <a:avLst>
              <a:gd name="adj" fmla="val 992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DD05E62D-3AF6-B5DF-2D8E-5D3463D1EC4D}"/>
              </a:ext>
            </a:extLst>
          </p:cNvPr>
          <p:cNvSpPr txBox="1">
            <a:spLocks/>
          </p:cNvSpPr>
          <p:nvPr/>
        </p:nvSpPr>
        <p:spPr>
          <a:xfrm>
            <a:off x="5981591" y="620755"/>
            <a:ext cx="3651703" cy="1689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rgbClr val="00B0F0"/>
                </a:solidFill>
                <a:latin typeface="Arial Rounded MT Bold" panose="020F0704030504030204" pitchFamily="34" charset="77"/>
                <a:cs typeface="ADLaM Display" panose="020F0502020204030204" pitchFamily="34" charset="0"/>
              </a:rPr>
              <a:t>Did you know?</a:t>
            </a:r>
            <a:endParaRPr lang="en-GB" sz="6600" b="1">
              <a:solidFill>
                <a:srgbClr val="00B0F0"/>
              </a:solidFill>
              <a:latin typeface="Arial Rounded MT Bold" panose="020F0704030504030204" pitchFamily="34" charset="77"/>
              <a:cs typeface="ADLaM Display" panose="020F0502020204030204" pitchFamily="34" charset="0"/>
            </a:endParaRPr>
          </a:p>
        </p:txBody>
      </p:sp>
      <p:sp>
        <p:nvSpPr>
          <p:cNvPr id="15" name="TextBox 14">
            <a:extLst>
              <a:ext uri="{FF2B5EF4-FFF2-40B4-BE49-F238E27FC236}">
                <a16:creationId xmlns:a16="http://schemas.microsoft.com/office/drawing/2014/main" id="{6498D55A-3091-95D5-8BC2-0E0D6100C384}"/>
              </a:ext>
            </a:extLst>
          </p:cNvPr>
          <p:cNvSpPr txBox="1"/>
          <p:nvPr/>
        </p:nvSpPr>
        <p:spPr>
          <a:xfrm>
            <a:off x="5970492" y="1951602"/>
            <a:ext cx="5534517" cy="4216539"/>
          </a:xfrm>
          <a:prstGeom prst="rect">
            <a:avLst/>
          </a:prstGeom>
          <a:noFill/>
        </p:spPr>
        <p:txBody>
          <a:bodyPr wrap="square">
            <a:spAutoFit/>
          </a:bodyPr>
          <a:lstStyle/>
          <a:p>
            <a:r>
              <a:rPr lang="en-US" sz="2200">
                <a:latin typeface="Arial" panose="020B0604020202020204" pitchFamily="34" charset="0"/>
                <a:cs typeface="Arial" panose="020B0604020202020204" pitchFamily="34" charset="0"/>
              </a:rPr>
              <a:t>If waste that can’t be recycled is mixed with recyclable waste, this is called </a:t>
            </a:r>
            <a:r>
              <a:rPr lang="en-US" sz="2200" b="1">
                <a:latin typeface="Arial" panose="020B0604020202020204" pitchFamily="34" charset="0"/>
                <a:cs typeface="Arial" panose="020B0604020202020204" pitchFamily="34" charset="0"/>
              </a:rPr>
              <a:t>contamination. </a:t>
            </a:r>
            <a:endParaRPr lang="en-US" sz="2200">
              <a:latin typeface="Arial" panose="020B0604020202020204" pitchFamily="34" charset="0"/>
              <a:cs typeface="Arial" panose="020B0604020202020204" pitchFamily="34" charset="0"/>
            </a:endParaRPr>
          </a:p>
          <a:p>
            <a:endParaRPr lang="en-US" sz="2200">
              <a:latin typeface="Arial" panose="020B0604020202020204" pitchFamily="34" charset="0"/>
              <a:cs typeface="Arial" panose="020B0604020202020204" pitchFamily="34" charset="0"/>
            </a:endParaRPr>
          </a:p>
          <a:p>
            <a:r>
              <a:rPr lang="en-US" sz="2200">
                <a:latin typeface="Arial" panose="020B0604020202020204" pitchFamily="34" charset="0"/>
                <a:cs typeface="Arial" panose="020B0604020202020204" pitchFamily="34" charset="0"/>
              </a:rPr>
              <a:t>This can cause several problems in the recycling process and leads to wasted effort, wasted energy, and wasted resources.</a:t>
            </a:r>
          </a:p>
          <a:p>
            <a:endParaRPr lang="en-US" sz="2200" b="1">
              <a:solidFill>
                <a:srgbClr val="00B0F0"/>
              </a:solidFill>
              <a:latin typeface="Arial" panose="020B0604020202020204" pitchFamily="34" charset="0"/>
              <a:cs typeface="Arial" panose="020B0604020202020204" pitchFamily="34" charset="0"/>
            </a:endParaRPr>
          </a:p>
          <a:p>
            <a:r>
              <a:rPr lang="en-GB" sz="2200" b="1">
                <a:solidFill>
                  <a:srgbClr val="00B0F0"/>
                </a:solidFill>
                <a:latin typeface="Arial" panose="020B0604020202020204" pitchFamily="34" charset="0"/>
                <a:cs typeface="Arial" panose="020B0604020202020204" pitchFamily="34" charset="0"/>
              </a:rPr>
              <a:t>Can you think of any examples of contamination?</a:t>
            </a:r>
          </a:p>
          <a:p>
            <a:endParaRPr lang="en-US" sz="2200">
              <a:latin typeface="Arial" panose="020B0604020202020204" pitchFamily="34" charset="0"/>
              <a:cs typeface="Arial" panose="020B0604020202020204" pitchFamily="34" charset="0"/>
            </a:endParaRPr>
          </a:p>
        </p:txBody>
      </p:sp>
      <p:pic>
        <p:nvPicPr>
          <p:cNvPr id="13" name="Picture 12" descr="A cartoon of a blue trash can&#10;&#10;Description automatically generated">
            <a:extLst>
              <a:ext uri="{FF2B5EF4-FFF2-40B4-BE49-F238E27FC236}">
                <a16:creationId xmlns:a16="http://schemas.microsoft.com/office/drawing/2014/main" id="{40ECD612-C67C-BC6D-B605-FEA8AA9D94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905" y="1109593"/>
            <a:ext cx="3704493" cy="5208162"/>
          </a:xfrm>
          <a:prstGeom prst="rect">
            <a:avLst/>
          </a:prstGeom>
        </p:spPr>
      </p:pic>
      <p:pic>
        <p:nvPicPr>
          <p:cNvPr id="2" name="Picture 1" descr="A cartoon banana with a face&#10;&#10;Description automatically generated">
            <a:extLst>
              <a:ext uri="{FF2B5EF4-FFF2-40B4-BE49-F238E27FC236}">
                <a16:creationId xmlns:a16="http://schemas.microsoft.com/office/drawing/2014/main" id="{056F8D04-4A16-6B05-33F8-F5080773C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5429" y="740808"/>
            <a:ext cx="1870345" cy="1494186"/>
          </a:xfrm>
          <a:prstGeom prst="rect">
            <a:avLst/>
          </a:prstGeom>
          <a:effectLst>
            <a:outerShdw blurRad="407823" dist="50800" dir="5400000" algn="ctr" rotWithShape="0">
              <a:srgbClr val="000000">
                <a:alpha val="28000"/>
              </a:srgbClr>
            </a:outerShdw>
          </a:effectLst>
        </p:spPr>
      </p:pic>
      <p:sp>
        <p:nvSpPr>
          <p:cNvPr id="14" name="TextBox 13">
            <a:extLst>
              <a:ext uri="{FF2B5EF4-FFF2-40B4-BE49-F238E27FC236}">
                <a16:creationId xmlns:a16="http://schemas.microsoft.com/office/drawing/2014/main" id="{49AC52FF-ADDB-4567-DE78-4F0749DBE4FA}"/>
              </a:ext>
            </a:extLst>
          </p:cNvPr>
          <p:cNvSpPr txBox="1"/>
          <p:nvPr/>
        </p:nvSpPr>
        <p:spPr>
          <a:xfrm>
            <a:off x="9454004" y="6297429"/>
            <a:ext cx="2987040" cy="369332"/>
          </a:xfrm>
          <a:prstGeom prst="rect">
            <a:avLst/>
          </a:prstGeom>
          <a:noFill/>
        </p:spPr>
        <p:txBody>
          <a:bodyPr wrap="square" rtlCol="0">
            <a:spAutoFit/>
          </a:bodyPr>
          <a:lstStyle/>
          <a:p>
            <a:r>
              <a:rPr lang="en-GB" b="1">
                <a:solidFill>
                  <a:schemeClr val="bg1"/>
                </a:solidFill>
                <a:latin typeface="Arial" panose="020B0604020202020204" pitchFamily="34" charset="0"/>
                <a:cs typeface="Arial" panose="020B0604020202020204" pitchFamily="34" charset="0"/>
              </a:rPr>
              <a:t>Click for answers…</a:t>
            </a:r>
          </a:p>
        </p:txBody>
      </p:sp>
    </p:spTree>
    <p:extLst>
      <p:ext uri="{BB962C8B-B14F-4D97-AF65-F5344CB8AC3E}">
        <p14:creationId xmlns:p14="http://schemas.microsoft.com/office/powerpoint/2010/main" val="333053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dissolv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1"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32" presetClass="emph" presetSubtype="0"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childTnLst>
                                </p:cTn>
                              </p:par>
                              <p:par>
                                <p:cTn id="28" presetID="47" presetClass="entr" presetSubtype="0" fill="hold"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dissolv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9" grpId="0"/>
      <p:bldP spid="15"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F6FC651-B771-0269-0105-F05F7580B2EF}"/>
              </a:ext>
            </a:extLst>
          </p:cNvPr>
          <p:cNvPicPr>
            <a:picLocks noChangeAspect="1"/>
          </p:cNvPicPr>
          <p:nvPr/>
        </p:nvPicPr>
        <p:blipFill>
          <a:blip r:embed="rId2">
            <a:extLst>
              <a:ext uri="{28A0092B-C50C-407E-A947-70E740481C1C}">
                <a14:useLocalDpi xmlns:a14="http://schemas.microsoft.com/office/drawing/2010/main" val="0"/>
              </a:ext>
            </a:extLst>
          </a:blip>
          <a:srcRect l="11731" t="13291" r="3005" b="1445"/>
          <a:stretch/>
        </p:blipFill>
        <p:spPr>
          <a:xfrm>
            <a:off x="-15499" y="0"/>
            <a:ext cx="12207499" cy="6872514"/>
          </a:xfrm>
          <a:prstGeom prst="rect">
            <a:avLst/>
          </a:prstGeom>
        </p:spPr>
      </p:pic>
      <p:sp>
        <p:nvSpPr>
          <p:cNvPr id="10" name="Rounded Rectangle 9">
            <a:extLst>
              <a:ext uri="{FF2B5EF4-FFF2-40B4-BE49-F238E27FC236}">
                <a16:creationId xmlns:a16="http://schemas.microsoft.com/office/drawing/2014/main" id="{412E9592-B2D8-CA23-B3B1-3616910CB85D}"/>
              </a:ext>
            </a:extLst>
          </p:cNvPr>
          <p:cNvSpPr/>
          <p:nvPr/>
        </p:nvSpPr>
        <p:spPr>
          <a:xfrm>
            <a:off x="807108" y="2528047"/>
            <a:ext cx="10577783" cy="3823592"/>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76D8B4EF-05D1-9D51-BB0B-4F628EAB3AE8}"/>
              </a:ext>
            </a:extLst>
          </p:cNvPr>
          <p:cNvSpPr>
            <a:spLocks noGrp="1"/>
          </p:cNvSpPr>
          <p:nvPr>
            <p:ph idx="1"/>
          </p:nvPr>
        </p:nvSpPr>
        <p:spPr>
          <a:xfrm>
            <a:off x="1269699" y="3158792"/>
            <a:ext cx="10184881" cy="4351338"/>
          </a:xfrm>
        </p:spPr>
        <p:txBody>
          <a:bodyPr vert="horz" lIns="91440" tIns="45720" rIns="91440" bIns="45720" rtlCol="0" anchor="t">
            <a:normAutofit/>
          </a:bodyPr>
          <a:lstStyle/>
          <a:p>
            <a:pPr marL="0" indent="0">
              <a:buNone/>
            </a:pPr>
            <a:endParaRPr lang="en-US" sz="2400" b="1">
              <a:latin typeface="Arial" panose="020B0604020202020204" pitchFamily="34" charset="0"/>
              <a:cs typeface="Arial" panose="020B0604020202020204" pitchFamily="34" charset="0"/>
            </a:endParaRPr>
          </a:p>
          <a:p>
            <a:r>
              <a:rPr lang="en-US" sz="2400" b="1">
                <a:latin typeface="Arial"/>
                <a:cs typeface="Arial"/>
              </a:rPr>
              <a:t>Food waste</a:t>
            </a:r>
            <a:r>
              <a:rPr lang="en-US" sz="2400">
                <a:latin typeface="Arial"/>
                <a:cs typeface="Arial"/>
              </a:rPr>
              <a:t> in cardboard or plastic containers</a:t>
            </a:r>
            <a:endParaRPr lang="en-US" sz="2400">
              <a:latin typeface="Arial" panose="020B0604020202020204" pitchFamily="34" charset="0"/>
              <a:cs typeface="Arial" panose="020B0604020202020204" pitchFamily="34" charset="0"/>
            </a:endParaRPr>
          </a:p>
          <a:p>
            <a:r>
              <a:rPr lang="en-US" sz="2400" b="1">
                <a:latin typeface="Arial"/>
                <a:cs typeface="Arial"/>
              </a:rPr>
              <a:t>Plastic bags</a:t>
            </a:r>
            <a:r>
              <a:rPr lang="en-US" sz="2400">
                <a:latin typeface="Arial"/>
                <a:cs typeface="Arial"/>
              </a:rPr>
              <a:t> containing waste in a recycling bin (make sure recyclable waste is loose)</a:t>
            </a:r>
          </a:p>
          <a:p>
            <a:r>
              <a:rPr lang="en-US" sz="2400" b="1">
                <a:latin typeface="Arial"/>
                <a:cs typeface="Arial"/>
              </a:rPr>
              <a:t>Unwashed containers</a:t>
            </a:r>
            <a:r>
              <a:rPr lang="en-US" sz="2400">
                <a:latin typeface="Arial"/>
                <a:cs typeface="Arial"/>
              </a:rPr>
              <a:t> like bottles with leftover liquid or food in them</a:t>
            </a:r>
          </a:p>
          <a:p>
            <a:r>
              <a:rPr lang="en-US" sz="2400" b="1">
                <a:latin typeface="Arial" panose="020B0604020202020204" pitchFamily="34" charset="0"/>
                <a:cs typeface="Arial" panose="020B0604020202020204" pitchFamily="34" charset="0"/>
              </a:rPr>
              <a:t>Non-recyclable items</a:t>
            </a:r>
            <a:r>
              <a:rPr lang="en-US" sz="2400">
                <a:latin typeface="Arial" panose="020B0604020202020204" pitchFamily="34" charset="0"/>
                <a:cs typeface="Arial" panose="020B0604020202020204" pitchFamily="34" charset="0"/>
              </a:rPr>
              <a:t> like batteries, or electronic waste mixed in with recycling </a:t>
            </a:r>
          </a:p>
          <a:p>
            <a:pPr marL="0" indent="0">
              <a:buNone/>
            </a:pPr>
            <a:endParaRPr lang="en-US" sz="2400">
              <a:latin typeface="Arial" panose="020B0604020202020204" pitchFamily="34" charset="0"/>
              <a:cs typeface="Arial" panose="020B0604020202020204" pitchFamily="34" charset="0"/>
            </a:endParaRPr>
          </a:p>
          <a:p>
            <a:pPr marL="0" indent="0">
              <a:buNone/>
            </a:pPr>
            <a:endParaRPr lang="en-US" sz="24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CC3EFB6-F7A2-779B-C22B-FB71937E089B}"/>
              </a:ext>
            </a:extLst>
          </p:cNvPr>
          <p:cNvSpPr txBox="1"/>
          <p:nvPr/>
        </p:nvSpPr>
        <p:spPr>
          <a:xfrm>
            <a:off x="1269700" y="2856256"/>
            <a:ext cx="6104964" cy="523220"/>
          </a:xfrm>
          <a:prstGeom prst="rect">
            <a:avLst/>
          </a:prstGeom>
          <a:noFill/>
        </p:spPr>
        <p:txBody>
          <a:bodyPr wrap="square" lIns="91440" tIns="45720" rIns="91440" bIns="45720" anchor="t">
            <a:spAutoFit/>
          </a:bodyPr>
          <a:lstStyle/>
          <a:p>
            <a:pPr marL="0" indent="0">
              <a:buNone/>
            </a:pPr>
            <a:r>
              <a:rPr lang="en-US" sz="2800" b="1">
                <a:solidFill>
                  <a:srgbClr val="7DB552"/>
                </a:solidFill>
                <a:latin typeface="Arial"/>
                <a:cs typeface="Arial"/>
              </a:rPr>
              <a:t>Examples of contamination:</a:t>
            </a:r>
          </a:p>
        </p:txBody>
      </p:sp>
    </p:spTree>
    <p:extLst>
      <p:ext uri="{BB962C8B-B14F-4D97-AF65-F5344CB8AC3E}">
        <p14:creationId xmlns:p14="http://schemas.microsoft.com/office/powerpoint/2010/main" val="269657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ssolv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build="p"/>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73BBD-CCD3-BEE8-E670-AF827B6E7E3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A61F48-BA68-4CD7-BDE7-3C1B82EE1E6E}"/>
              </a:ext>
            </a:extLst>
          </p:cNvPr>
          <p:cNvPicPr>
            <a:picLocks noChangeAspect="1"/>
          </p:cNvPicPr>
          <p:nvPr/>
        </p:nvPicPr>
        <p:blipFill>
          <a:blip r:embed="rId2">
            <a:extLst>
              <a:ext uri="{28A0092B-C50C-407E-A947-70E740481C1C}">
                <a14:useLocalDpi xmlns:a14="http://schemas.microsoft.com/office/drawing/2010/main" val="0"/>
              </a:ext>
            </a:extLst>
          </a:blip>
          <a:srcRect l="53660" b="1666"/>
          <a:stretch/>
        </p:blipFill>
        <p:spPr>
          <a:xfrm>
            <a:off x="6454588" y="0"/>
            <a:ext cx="5752911" cy="6858000"/>
          </a:xfrm>
          <a:prstGeom prst="rect">
            <a:avLst/>
          </a:prstGeom>
        </p:spPr>
      </p:pic>
      <p:pic>
        <p:nvPicPr>
          <p:cNvPr id="7" name="Picture 6" descr="A cartoon of a blue trash can&#10;&#10;Description automatically generated">
            <a:extLst>
              <a:ext uri="{FF2B5EF4-FFF2-40B4-BE49-F238E27FC236}">
                <a16:creationId xmlns:a16="http://schemas.microsoft.com/office/drawing/2014/main" id="{B0004B85-2A14-E5C8-03A0-F154BFDF54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2264" y="1031187"/>
            <a:ext cx="3704493" cy="5208162"/>
          </a:xfrm>
          <a:prstGeom prst="rect">
            <a:avLst/>
          </a:prstGeom>
        </p:spPr>
      </p:pic>
      <p:sp>
        <p:nvSpPr>
          <p:cNvPr id="3" name="Content Placeholder 2">
            <a:extLst>
              <a:ext uri="{FF2B5EF4-FFF2-40B4-BE49-F238E27FC236}">
                <a16:creationId xmlns:a16="http://schemas.microsoft.com/office/drawing/2014/main" id="{4D1DE9ED-4EC9-35C5-FA6D-3937450E7AE3}"/>
              </a:ext>
            </a:extLst>
          </p:cNvPr>
          <p:cNvSpPr>
            <a:spLocks noGrp="1"/>
          </p:cNvSpPr>
          <p:nvPr>
            <p:ph idx="1"/>
          </p:nvPr>
        </p:nvSpPr>
        <p:spPr>
          <a:xfrm>
            <a:off x="589761" y="2151531"/>
            <a:ext cx="5470381" cy="4338918"/>
          </a:xfrm>
        </p:spPr>
        <p:txBody>
          <a:bodyPr vert="horz" lIns="91440" tIns="45720" rIns="91440" bIns="45720" rtlCol="0" anchor="t">
            <a:normAutofit fontScale="85000" lnSpcReduction="10000"/>
          </a:bodyPr>
          <a:lstStyle/>
          <a:p>
            <a:pPr>
              <a:lnSpc>
                <a:spcPct val="110000"/>
              </a:lnSpc>
            </a:pPr>
            <a:r>
              <a:rPr lang="en-US" sz="2400" b="1">
                <a:solidFill>
                  <a:srgbClr val="00B0F0"/>
                </a:solidFill>
              </a:rPr>
              <a:t>Clean recyclables </a:t>
            </a:r>
            <a:r>
              <a:rPr lang="en-US" sz="2400"/>
              <a:t>before putting them in the recycling bin, give them a whoosh! (e.g. rinse out plastic bottles or jars).</a:t>
            </a:r>
          </a:p>
          <a:p>
            <a:pPr>
              <a:lnSpc>
                <a:spcPct val="110000"/>
              </a:lnSpc>
            </a:pPr>
            <a:r>
              <a:rPr lang="en-US" sz="2400" b="1">
                <a:solidFill>
                  <a:srgbClr val="00B0F0"/>
                </a:solidFill>
              </a:rPr>
              <a:t>Check Hull recycling rules </a:t>
            </a:r>
            <a:r>
              <a:rPr lang="en-US" sz="2400"/>
              <a:t>because some areas have different guidelines for what can and can’t be recycled.</a:t>
            </a:r>
          </a:p>
          <a:p>
            <a:pPr>
              <a:lnSpc>
                <a:spcPct val="110000"/>
              </a:lnSpc>
            </a:pPr>
            <a:r>
              <a:rPr lang="en-US" sz="2400" b="1">
                <a:solidFill>
                  <a:srgbClr val="00B0F0"/>
                </a:solidFill>
              </a:rPr>
              <a:t>Don’t put recyclables in plastic bags </a:t>
            </a:r>
            <a:r>
              <a:rPr lang="en-US" sz="2400"/>
              <a:t>ensure your recyclable waste is loose.</a:t>
            </a:r>
          </a:p>
          <a:p>
            <a:pPr>
              <a:lnSpc>
                <a:spcPct val="110000"/>
              </a:lnSpc>
            </a:pPr>
            <a:r>
              <a:rPr lang="en-US" sz="2400" b="1">
                <a:solidFill>
                  <a:srgbClr val="00B0F0"/>
                </a:solidFill>
              </a:rPr>
              <a:t>Keep non-recyclable waste </a:t>
            </a:r>
            <a:r>
              <a:rPr lang="en-US" sz="2400"/>
              <a:t>like batteries, mobile phones, or broken items out of your recycling bin and take to designated household waste recycling </a:t>
            </a:r>
            <a:r>
              <a:rPr lang="en-US" sz="2400" err="1"/>
              <a:t>centres</a:t>
            </a:r>
            <a:r>
              <a:rPr lang="en-US" sz="2400"/>
              <a:t>.</a:t>
            </a:r>
            <a:endParaRPr lang="en-GB" sz="2400"/>
          </a:p>
        </p:txBody>
      </p:sp>
      <p:sp>
        <p:nvSpPr>
          <p:cNvPr id="8" name="Title 1">
            <a:extLst>
              <a:ext uri="{FF2B5EF4-FFF2-40B4-BE49-F238E27FC236}">
                <a16:creationId xmlns:a16="http://schemas.microsoft.com/office/drawing/2014/main" id="{BAFEBA94-4740-F1CA-BEEB-EB99E72AC2CE}"/>
              </a:ext>
            </a:extLst>
          </p:cNvPr>
          <p:cNvSpPr txBox="1">
            <a:spLocks noGrp="1"/>
          </p:cNvSpPr>
          <p:nvPr>
            <p:ph type="title"/>
          </p:nvPr>
        </p:nvSpPr>
        <p:spPr>
          <a:xfrm>
            <a:off x="584133" y="401183"/>
            <a:ext cx="5547725" cy="1588806"/>
          </a:xfrm>
          <a:prstGeom prst="rect">
            <a:avLst/>
          </a:prstGeom>
          <a:effectLst>
            <a:outerShdw dist="50800"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solidFill>
                  <a:srgbClr val="00B0F0"/>
                </a:solidFill>
                <a:latin typeface="Arial Rounded MT Bold"/>
              </a:rPr>
              <a:t>How to avoid contamination</a:t>
            </a:r>
          </a:p>
        </p:txBody>
      </p:sp>
      <p:pic>
        <p:nvPicPr>
          <p:cNvPr id="6" name="Picture 5" descr="A cartoon of a red cylinder&#10;&#10;Description automatically generated">
            <a:extLst>
              <a:ext uri="{FF2B5EF4-FFF2-40B4-BE49-F238E27FC236}">
                <a16:creationId xmlns:a16="http://schemas.microsoft.com/office/drawing/2014/main" id="{9057ADEE-5CF9-A1EE-8B71-79DA7B7857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98247" y="4043797"/>
            <a:ext cx="1304309" cy="1421814"/>
          </a:xfrm>
          <a:prstGeom prst="rect">
            <a:avLst/>
          </a:prstGeom>
          <a:effectLst>
            <a:outerShdw blurRad="407823" dist="50800" dir="5400000" algn="ctr" rotWithShape="0">
              <a:srgbClr val="000000">
                <a:alpha val="28000"/>
              </a:srgbClr>
            </a:outerShdw>
          </a:effectLst>
        </p:spPr>
      </p:pic>
      <p:pic>
        <p:nvPicPr>
          <p:cNvPr id="9" name="Picture 8" descr="A cartoon banana with a face&#10;&#10;Description automatically generated">
            <a:extLst>
              <a:ext uri="{FF2B5EF4-FFF2-40B4-BE49-F238E27FC236}">
                <a16:creationId xmlns:a16="http://schemas.microsoft.com/office/drawing/2014/main" id="{5596914B-FC68-492B-4CC4-E2E2C0D73F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74856" y="681482"/>
            <a:ext cx="1779754" cy="1421815"/>
          </a:xfrm>
          <a:prstGeom prst="rect">
            <a:avLst/>
          </a:prstGeom>
          <a:effectLst>
            <a:outerShdw blurRad="407823" dist="50800" dir="5400000" algn="ctr" rotWithShape="0">
              <a:srgbClr val="000000">
                <a:alpha val="28000"/>
              </a:srgbClr>
            </a:outerShdw>
          </a:effectLst>
        </p:spPr>
      </p:pic>
      <p:pic>
        <p:nvPicPr>
          <p:cNvPr id="10" name="Picture 9" descr="A cartoon of plastic bottles&#10;&#10;Description automatically generated">
            <a:extLst>
              <a:ext uri="{FF2B5EF4-FFF2-40B4-BE49-F238E27FC236}">
                <a16:creationId xmlns:a16="http://schemas.microsoft.com/office/drawing/2014/main" id="{B7626EED-750D-E20F-18AC-C275483F15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95915" y="4644164"/>
            <a:ext cx="1701800" cy="1701800"/>
          </a:xfrm>
          <a:prstGeom prst="rect">
            <a:avLst/>
          </a:prstGeom>
          <a:effectLst>
            <a:outerShdw blurRad="407823" dist="50800" dir="5400000" algn="ctr" rotWithShape="0">
              <a:srgbClr val="000000">
                <a:alpha val="28000"/>
              </a:srgbClr>
            </a:outerShdw>
          </a:effectLst>
        </p:spPr>
      </p:pic>
      <p:pic>
        <p:nvPicPr>
          <p:cNvPr id="11" name="Picture 10" descr="A cartoon of a pizza slice&#10;&#10;Description automatically generated">
            <a:extLst>
              <a:ext uri="{FF2B5EF4-FFF2-40B4-BE49-F238E27FC236}">
                <a16:creationId xmlns:a16="http://schemas.microsoft.com/office/drawing/2014/main" id="{8EAC6D60-3A52-116C-D9ED-443486BEFA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153439">
            <a:off x="8165925" y="565006"/>
            <a:ext cx="1061002" cy="1300881"/>
          </a:xfrm>
          <a:prstGeom prst="rect">
            <a:avLst/>
          </a:prstGeom>
          <a:effectLst>
            <a:outerShdw blurRad="407823" dist="50800" dir="5400000" algn="ctr" rotWithShape="0">
              <a:srgbClr val="000000">
                <a:alpha val="28000"/>
              </a:srgbClr>
            </a:outerShdw>
          </a:effectLst>
        </p:spPr>
      </p:pic>
      <p:pic>
        <p:nvPicPr>
          <p:cNvPr id="12" name="Picture 11" descr="A cartoon of a paper with a face&#10;&#10;Description automatically generated">
            <a:extLst>
              <a:ext uri="{FF2B5EF4-FFF2-40B4-BE49-F238E27FC236}">
                <a16:creationId xmlns:a16="http://schemas.microsoft.com/office/drawing/2014/main" id="{A029D4AF-0B0E-6B0D-A56D-BFD7CC0C2C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030819">
            <a:off x="6967844" y="2824866"/>
            <a:ext cx="1166045" cy="1620802"/>
          </a:xfrm>
          <a:prstGeom prst="rect">
            <a:avLst/>
          </a:prstGeom>
          <a:effectLst>
            <a:outerShdw blurRad="508000" dist="50800" dir="5400000" algn="ctr" rotWithShape="0">
              <a:srgbClr val="000000">
                <a:alpha val="32412"/>
              </a:srgbClr>
            </a:outerShdw>
          </a:effectLst>
        </p:spPr>
      </p:pic>
      <p:sp>
        <p:nvSpPr>
          <p:cNvPr id="14" name="TextBox 13">
            <a:extLst>
              <a:ext uri="{FF2B5EF4-FFF2-40B4-BE49-F238E27FC236}">
                <a16:creationId xmlns:a16="http://schemas.microsoft.com/office/drawing/2014/main" id="{975E488D-0424-BEEE-3700-D809AF10159E}"/>
              </a:ext>
            </a:extLst>
          </p:cNvPr>
          <p:cNvSpPr txBox="1"/>
          <p:nvPr/>
        </p:nvSpPr>
        <p:spPr>
          <a:xfrm rot="20785630">
            <a:off x="6982014" y="261933"/>
            <a:ext cx="999565" cy="2215991"/>
          </a:xfrm>
          <a:prstGeom prst="rect">
            <a:avLst/>
          </a:prstGeom>
          <a:noFill/>
        </p:spPr>
        <p:txBody>
          <a:bodyPr wrap="square">
            <a:spAutoFit/>
          </a:bodyPr>
          <a:lstStyle/>
          <a:p>
            <a:r>
              <a:rPr lang="en-GB" sz="13800" b="1">
                <a:solidFill>
                  <a:schemeClr val="bg1"/>
                </a:solidFill>
                <a:latin typeface="Arial Rounded MT Bold" panose="020F0704030504030204" pitchFamily="34" charset="77"/>
              </a:rPr>
              <a:t>?</a:t>
            </a:r>
            <a:endParaRPr lang="en-US" sz="13800">
              <a:solidFill>
                <a:schemeClr val="bg1"/>
              </a:solidFill>
            </a:endParaRPr>
          </a:p>
        </p:txBody>
      </p:sp>
      <p:sp>
        <p:nvSpPr>
          <p:cNvPr id="15" name="TextBox 14">
            <a:extLst>
              <a:ext uri="{FF2B5EF4-FFF2-40B4-BE49-F238E27FC236}">
                <a16:creationId xmlns:a16="http://schemas.microsoft.com/office/drawing/2014/main" id="{B3388EDE-356B-63FA-F565-50E69AED0DCD}"/>
              </a:ext>
            </a:extLst>
          </p:cNvPr>
          <p:cNvSpPr txBox="1"/>
          <p:nvPr/>
        </p:nvSpPr>
        <p:spPr>
          <a:xfrm rot="584225">
            <a:off x="10733319" y="2036434"/>
            <a:ext cx="999565" cy="2215991"/>
          </a:xfrm>
          <a:prstGeom prst="rect">
            <a:avLst/>
          </a:prstGeom>
          <a:noFill/>
        </p:spPr>
        <p:txBody>
          <a:bodyPr wrap="square">
            <a:spAutoFit/>
          </a:bodyPr>
          <a:lstStyle/>
          <a:p>
            <a:r>
              <a:rPr lang="en-GB" sz="13800" b="1">
                <a:solidFill>
                  <a:schemeClr val="bg1"/>
                </a:solidFill>
                <a:latin typeface="Arial Rounded MT Bold" panose="020F0704030504030204" pitchFamily="34" charset="77"/>
              </a:rPr>
              <a:t>?</a:t>
            </a:r>
            <a:endParaRPr lang="en-US" sz="13800">
              <a:solidFill>
                <a:schemeClr val="bg1"/>
              </a:solidFill>
            </a:endParaRPr>
          </a:p>
        </p:txBody>
      </p:sp>
    </p:spTree>
    <p:extLst>
      <p:ext uri="{BB962C8B-B14F-4D97-AF65-F5344CB8AC3E}">
        <p14:creationId xmlns:p14="http://schemas.microsoft.com/office/powerpoint/2010/main" val="274110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par>
                                <p:cTn id="10" presetID="32" presetClass="emph" presetSubtype="0" fill="hold" nodeType="withEffect">
                                  <p:stCondLst>
                                    <p:cond delay="0"/>
                                  </p:stCondLst>
                                  <p:childTnLst>
                                    <p:animRot by="120000">
                                      <p:cBhvr>
                                        <p:cTn id="11" dur="100" fill="hold">
                                          <p:stCondLst>
                                            <p:cond delay="0"/>
                                          </p:stCondLst>
                                        </p:cTn>
                                        <p:tgtEl>
                                          <p:spTgt spid="7"/>
                                        </p:tgtEl>
                                        <p:attrNameLst>
                                          <p:attrName>r</p:attrName>
                                        </p:attrNameLst>
                                      </p:cBhvr>
                                    </p:animRot>
                                    <p:animRot by="-240000">
                                      <p:cBhvr>
                                        <p:cTn id="12" dur="200" fill="hold">
                                          <p:stCondLst>
                                            <p:cond delay="200"/>
                                          </p:stCondLst>
                                        </p:cTn>
                                        <p:tgtEl>
                                          <p:spTgt spid="7"/>
                                        </p:tgtEl>
                                        <p:attrNameLst>
                                          <p:attrName>r</p:attrName>
                                        </p:attrNameLst>
                                      </p:cBhvr>
                                    </p:animRot>
                                    <p:animRot by="240000">
                                      <p:cBhvr>
                                        <p:cTn id="13" dur="200" fill="hold">
                                          <p:stCondLst>
                                            <p:cond delay="400"/>
                                          </p:stCondLst>
                                        </p:cTn>
                                        <p:tgtEl>
                                          <p:spTgt spid="7"/>
                                        </p:tgtEl>
                                        <p:attrNameLst>
                                          <p:attrName>r</p:attrName>
                                        </p:attrNameLst>
                                      </p:cBhvr>
                                    </p:animRot>
                                    <p:animRot by="-240000">
                                      <p:cBhvr>
                                        <p:cTn id="14" dur="200" fill="hold">
                                          <p:stCondLst>
                                            <p:cond delay="600"/>
                                          </p:stCondLst>
                                        </p:cTn>
                                        <p:tgtEl>
                                          <p:spTgt spid="7"/>
                                        </p:tgtEl>
                                        <p:attrNameLst>
                                          <p:attrName>r</p:attrName>
                                        </p:attrNameLst>
                                      </p:cBhvr>
                                    </p:animRot>
                                    <p:animRot by="120000">
                                      <p:cBhvr>
                                        <p:cTn id="15" dur="200" fill="hold">
                                          <p:stCondLst>
                                            <p:cond delay="800"/>
                                          </p:stCondLst>
                                        </p:cTn>
                                        <p:tgtEl>
                                          <p:spTgt spid="7"/>
                                        </p:tgtEl>
                                        <p:attrNameLst>
                                          <p:attrName>r</p:attrName>
                                        </p:attrNameLst>
                                      </p:cBhvr>
                                    </p:animRo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26" presetClass="emph" presetSubtype="0" fill="hold" nodeType="withEffect">
                                  <p:stCondLst>
                                    <p:cond delay="0"/>
                                  </p:stCondLst>
                                  <p:childTnLst>
                                    <p:animEffect transition="out" filter="fade">
                                      <p:cBhvr>
                                        <p:cTn id="25" dur="500" tmFilter="0, 0; .2, .5; .8, .5; 1, 0"/>
                                        <p:tgtEl>
                                          <p:spTgt spid="12"/>
                                        </p:tgtEl>
                                      </p:cBhvr>
                                    </p:animEffect>
                                    <p:animScale>
                                      <p:cBhvr>
                                        <p:cTn id="26" dur="250" autoRev="1" fill="hold"/>
                                        <p:tgtEl>
                                          <p:spTgt spid="12"/>
                                        </p:tgtEl>
                                      </p:cBhvr>
                                      <p:by x="105000" y="105000"/>
                                    </p:animScale>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26" presetClass="emph" presetSubtype="0" fill="hold" nodeType="withEffect">
                                  <p:stCondLst>
                                    <p:cond delay="0"/>
                                  </p:stCondLst>
                                  <p:childTnLst>
                                    <p:animEffect transition="out" filter="fade">
                                      <p:cBhvr>
                                        <p:cTn id="30" dur="500" tmFilter="0, 0; .2, .5; .8, .5; 1, 0"/>
                                        <p:tgtEl>
                                          <p:spTgt spid="10"/>
                                        </p:tgtEl>
                                      </p:cBhvr>
                                    </p:animEffect>
                                    <p:animScale>
                                      <p:cBhvr>
                                        <p:cTn id="31" dur="250" autoRev="1" fill="hold"/>
                                        <p:tgtEl>
                                          <p:spTgt spid="10"/>
                                        </p:tgtEl>
                                      </p:cBhvr>
                                      <p:by x="105000" y="105000"/>
                                    </p:animScale>
                                  </p:childTnLst>
                                </p:cTn>
                              </p:par>
                              <p:par>
                                <p:cTn id="32" presetID="1"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childTnLst>
                                </p:cTn>
                              </p:par>
                              <p:par>
                                <p:cTn id="34" presetID="26" presetClass="emph" presetSubtype="0" fill="hold" nodeType="withEffect">
                                  <p:stCondLst>
                                    <p:cond delay="0"/>
                                  </p:stCondLst>
                                  <p:childTnLst>
                                    <p:animEffect transition="out" filter="fade">
                                      <p:cBhvr>
                                        <p:cTn id="35" dur="500" tmFilter="0, 0; .2, .5; .8, .5; 1, 0"/>
                                        <p:tgtEl>
                                          <p:spTgt spid="6"/>
                                        </p:tgtEl>
                                      </p:cBhvr>
                                    </p:animEffect>
                                    <p:animScale>
                                      <p:cBhvr>
                                        <p:cTn id="36" dur="250" autoRev="1" fill="hold"/>
                                        <p:tgtEl>
                                          <p:spTgt spid="6"/>
                                        </p:tgtEl>
                                      </p:cBhvr>
                                      <p:by x="105000" y="105000"/>
                                    </p:animScale>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26" presetClass="emph" presetSubtype="0" fill="hold" nodeType="withEffect">
                                  <p:stCondLst>
                                    <p:cond delay="0"/>
                                  </p:stCondLst>
                                  <p:childTnLst>
                                    <p:animEffect transition="out" filter="fade">
                                      <p:cBhvr>
                                        <p:cTn id="40" dur="500" tmFilter="0, 0; .2, .5; .8, .5; 1, 0"/>
                                        <p:tgtEl>
                                          <p:spTgt spid="9"/>
                                        </p:tgtEl>
                                      </p:cBhvr>
                                    </p:animEffect>
                                    <p:animScale>
                                      <p:cBhvr>
                                        <p:cTn id="41" dur="250" autoRev="1" fill="hold"/>
                                        <p:tgtEl>
                                          <p:spTgt spid="9"/>
                                        </p:tgtEl>
                                      </p:cBhvr>
                                      <p:by x="105000" y="105000"/>
                                    </p:animScale>
                                  </p:childTnLst>
                                </p:cTn>
                              </p:par>
                              <p:par>
                                <p:cTn id="42" presetID="1"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par>
                                <p:cTn id="44" presetID="26" presetClass="emph" presetSubtype="0" fill="hold" nodeType="withEffect">
                                  <p:stCondLst>
                                    <p:cond delay="0"/>
                                  </p:stCondLst>
                                  <p:childTnLst>
                                    <p:animEffect transition="out" filter="fade">
                                      <p:cBhvr>
                                        <p:cTn id="45" dur="500" tmFilter="0, 0; .2, .5; .8, .5; 1, 0"/>
                                        <p:tgtEl>
                                          <p:spTgt spid="11"/>
                                        </p:tgtEl>
                                      </p:cBhvr>
                                    </p:animEffect>
                                    <p:animScale>
                                      <p:cBhvr>
                                        <p:cTn id="46" dur="250" autoRev="1" fill="hold"/>
                                        <p:tgtEl>
                                          <p:spTgt spid="11"/>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3">
                                            <p:txEl>
                                              <p:pRg st="0" end="0"/>
                                            </p:txEl>
                                          </p:spTgt>
                                        </p:tgtEl>
                                        <p:attrNameLst>
                                          <p:attrName>style.visibility</p:attrName>
                                        </p:attrNameLst>
                                      </p:cBhvr>
                                      <p:to>
                                        <p:strVal val="visible"/>
                                      </p:to>
                                    </p:set>
                                    <p:animEffect transition="in" filter="dissolve">
                                      <p:cBhvr>
                                        <p:cTn id="51" dur="500"/>
                                        <p:tgtEl>
                                          <p:spTgt spid="3">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nodeType="clickEffect">
                                  <p:stCondLst>
                                    <p:cond delay="0"/>
                                  </p:stCondLst>
                                  <p:childTnLst>
                                    <p:set>
                                      <p:cBhvr>
                                        <p:cTn id="55" dur="1" fill="hold">
                                          <p:stCondLst>
                                            <p:cond delay="0"/>
                                          </p:stCondLst>
                                        </p:cTn>
                                        <p:tgtEl>
                                          <p:spTgt spid="3">
                                            <p:txEl>
                                              <p:pRg st="1" end="1"/>
                                            </p:txEl>
                                          </p:spTgt>
                                        </p:tgtEl>
                                        <p:attrNameLst>
                                          <p:attrName>style.visibility</p:attrName>
                                        </p:attrNameLst>
                                      </p:cBhvr>
                                      <p:to>
                                        <p:strVal val="visible"/>
                                      </p:to>
                                    </p:set>
                                    <p:animEffect transition="in" filter="dissolve">
                                      <p:cBhvr>
                                        <p:cTn id="56" dur="500"/>
                                        <p:tgtEl>
                                          <p:spTgt spid="3">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nodeType="clickEffect">
                                  <p:stCondLst>
                                    <p:cond delay="0"/>
                                  </p:stCondLst>
                                  <p:childTnLst>
                                    <p:set>
                                      <p:cBhvr>
                                        <p:cTn id="60" dur="1" fill="hold">
                                          <p:stCondLst>
                                            <p:cond delay="0"/>
                                          </p:stCondLst>
                                        </p:cTn>
                                        <p:tgtEl>
                                          <p:spTgt spid="3">
                                            <p:txEl>
                                              <p:pRg st="2" end="2"/>
                                            </p:txEl>
                                          </p:spTgt>
                                        </p:tgtEl>
                                        <p:attrNameLst>
                                          <p:attrName>style.visibility</p:attrName>
                                        </p:attrNameLst>
                                      </p:cBhvr>
                                      <p:to>
                                        <p:strVal val="visible"/>
                                      </p:to>
                                    </p:set>
                                    <p:animEffect transition="in" filter="dissolve">
                                      <p:cBhvr>
                                        <p:cTn id="61" dur="500"/>
                                        <p:tgtEl>
                                          <p:spTgt spid="3">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dissolve">
                                      <p:cBhvr>
                                        <p:cTn id="6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8E5F08-08C7-491A-2B30-2C37C27F49C7}"/>
              </a:ext>
            </a:extLst>
          </p:cNvPr>
          <p:cNvPicPr>
            <a:picLocks noChangeAspect="1"/>
          </p:cNvPicPr>
          <p:nvPr/>
        </p:nvPicPr>
        <p:blipFill>
          <a:blip r:embed="rId2">
            <a:extLst>
              <a:ext uri="{28A0092B-C50C-407E-A947-70E740481C1C}">
                <a14:useLocalDpi xmlns:a14="http://schemas.microsoft.com/office/drawing/2010/main" val="0"/>
              </a:ext>
            </a:extLst>
          </a:blip>
          <a:srcRect l="12903" t="12903"/>
          <a:stretch/>
        </p:blipFill>
        <p:spPr>
          <a:xfrm>
            <a:off x="1" y="0"/>
            <a:ext cx="12192000" cy="6858000"/>
          </a:xfrm>
          <a:prstGeom prst="rect">
            <a:avLst/>
          </a:prstGeom>
        </p:spPr>
      </p:pic>
      <p:sp>
        <p:nvSpPr>
          <p:cNvPr id="6" name="Rounded Rectangle 5">
            <a:extLst>
              <a:ext uri="{FF2B5EF4-FFF2-40B4-BE49-F238E27FC236}">
                <a16:creationId xmlns:a16="http://schemas.microsoft.com/office/drawing/2014/main" id="{D2361201-86BB-6102-35EB-DEADB1796B7F}"/>
              </a:ext>
            </a:extLst>
          </p:cNvPr>
          <p:cNvSpPr/>
          <p:nvPr/>
        </p:nvSpPr>
        <p:spPr>
          <a:xfrm>
            <a:off x="4455886" y="2529050"/>
            <a:ext cx="6929006" cy="3686938"/>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50223D86-EB97-71D5-8164-981FE154CC71}"/>
              </a:ext>
            </a:extLst>
          </p:cNvPr>
          <p:cNvSpPr>
            <a:spLocks noGrp="1"/>
          </p:cNvSpPr>
          <p:nvPr>
            <p:ph type="title"/>
          </p:nvPr>
        </p:nvSpPr>
        <p:spPr>
          <a:xfrm>
            <a:off x="663120" y="3567141"/>
            <a:ext cx="10515600" cy="1325563"/>
          </a:xfrm>
        </p:spPr>
        <p:txBody>
          <a:bodyPr/>
          <a:lstStyle/>
          <a:p>
            <a:r>
              <a:rPr lang="en-GB" b="1">
                <a:solidFill>
                  <a:schemeClr val="bg1"/>
                </a:solidFill>
                <a:latin typeface="Arial Rounded MT Bold" panose="020F0704030504030204" pitchFamily="34" charset="77"/>
              </a:rPr>
              <a:t>Learning </a:t>
            </a:r>
            <a:br>
              <a:rPr lang="en-GB" b="1">
                <a:solidFill>
                  <a:schemeClr val="bg1"/>
                </a:solidFill>
                <a:latin typeface="Arial Rounded MT Bold" panose="020F0704030504030204" pitchFamily="34" charset="77"/>
              </a:rPr>
            </a:br>
            <a:r>
              <a:rPr lang="en-GB" b="1">
                <a:solidFill>
                  <a:schemeClr val="bg1"/>
                </a:solidFill>
                <a:latin typeface="Arial Rounded MT Bold" panose="020F0704030504030204" pitchFamily="34" charset="77"/>
              </a:rPr>
              <a:t>Objectives:</a:t>
            </a:r>
          </a:p>
        </p:txBody>
      </p:sp>
      <p:sp>
        <p:nvSpPr>
          <p:cNvPr id="3" name="Content Placeholder 2">
            <a:extLst>
              <a:ext uri="{FF2B5EF4-FFF2-40B4-BE49-F238E27FC236}">
                <a16:creationId xmlns:a16="http://schemas.microsoft.com/office/drawing/2014/main" id="{F4A75329-4827-F8BD-E7E9-B66BE98E8AFC}"/>
              </a:ext>
            </a:extLst>
          </p:cNvPr>
          <p:cNvSpPr>
            <a:spLocks noGrp="1"/>
          </p:cNvSpPr>
          <p:nvPr>
            <p:ph idx="1"/>
          </p:nvPr>
        </p:nvSpPr>
        <p:spPr>
          <a:xfrm>
            <a:off x="4760686" y="3193143"/>
            <a:ext cx="6284685" cy="4246686"/>
          </a:xfrm>
        </p:spPr>
        <p:txBody>
          <a:bodyPr vert="horz" lIns="91440" tIns="45720" rIns="91440" bIns="45720" rtlCol="0" anchor="t">
            <a:normAutofit/>
          </a:bodyPr>
          <a:lstStyle/>
          <a:p>
            <a:pPr marL="342900" lvl="0" indent="-342900">
              <a:buFont typeface="+mj-lt"/>
              <a:buAutoNum type="arabicPeriod"/>
              <a:tabLst>
                <a:tab pos="457200" algn="l"/>
              </a:tabLst>
            </a:pPr>
            <a:r>
              <a:rPr lang="en-GB" sz="1600" kern="100">
                <a:effectLst/>
                <a:latin typeface="Aptos" panose="020B0004020202020204" pitchFamily="34" charset="0"/>
                <a:ea typeface="Aptos" panose="020B0004020202020204" pitchFamily="34" charset="0"/>
                <a:cs typeface="Times New Roman" panose="02020603050405020304" pitchFamily="18" charset="0"/>
              </a:rPr>
              <a:t>Understand what waste is and its environmental impact.</a:t>
            </a:r>
          </a:p>
          <a:p>
            <a:pPr marL="342900" lvl="0" indent="-342900">
              <a:buFont typeface="+mj-lt"/>
              <a:buAutoNum type="arabicPeriod"/>
              <a:tabLst>
                <a:tab pos="457200" algn="l"/>
              </a:tabLst>
            </a:pPr>
            <a:r>
              <a:rPr lang="en-GB" sz="1600" kern="100">
                <a:effectLst/>
                <a:latin typeface="Aptos" panose="020B0004020202020204" pitchFamily="34" charset="0"/>
                <a:ea typeface="Aptos" panose="020B0004020202020204" pitchFamily="34" charset="0"/>
                <a:cs typeface="Times New Roman" panose="02020603050405020304" pitchFamily="18" charset="0"/>
              </a:rPr>
              <a:t>Learn about the different bins you have at home and the types of waste that go into each. </a:t>
            </a:r>
          </a:p>
          <a:p>
            <a:pPr marL="342900" indent="-342900">
              <a:buFont typeface="+mj-lt"/>
              <a:buAutoNum type="arabicPeriod"/>
              <a:tabLst>
                <a:tab pos="457200" algn="l"/>
              </a:tabLst>
            </a:pPr>
            <a:r>
              <a:rPr lang="en-GB" sz="1600" kern="100">
                <a:latin typeface="Aptos"/>
                <a:ea typeface="Aptos" panose="020B0004020202020204" pitchFamily="34" charset="0"/>
                <a:cs typeface="Times New Roman"/>
              </a:rPr>
              <a:t>Learn how</a:t>
            </a:r>
            <a:r>
              <a:rPr lang="en-GB" sz="1600" kern="100">
                <a:effectLst/>
                <a:latin typeface="Aptos"/>
                <a:ea typeface="Aptos" panose="020B0004020202020204" pitchFamily="34" charset="0"/>
                <a:cs typeface="Times New Roman"/>
              </a:rPr>
              <a:t> waste is managed (e.g</a:t>
            </a:r>
            <a:r>
              <a:rPr lang="en-GB" sz="1600" kern="100">
                <a:latin typeface="Aptos"/>
                <a:ea typeface="Aptos" panose="020B0004020202020204" pitchFamily="34" charset="0"/>
                <a:cs typeface="Times New Roman"/>
              </a:rPr>
              <a:t>.</a:t>
            </a:r>
            <a:r>
              <a:rPr lang="en-GB" sz="1600" kern="100">
                <a:effectLst/>
                <a:latin typeface="Aptos"/>
                <a:ea typeface="Aptos" panose="020B0004020202020204" pitchFamily="34" charset="0"/>
                <a:cs typeface="Times New Roman"/>
              </a:rPr>
              <a:t> recycling, composting, incineration, landfill).</a:t>
            </a:r>
          </a:p>
          <a:p>
            <a:pPr marL="342900" lvl="0" indent="-342900">
              <a:buFont typeface="+mj-lt"/>
              <a:buAutoNum type="arabicPeriod"/>
              <a:tabLst>
                <a:tab pos="457200" algn="l"/>
              </a:tabLst>
            </a:pPr>
            <a:r>
              <a:rPr lang="en-GB" sz="1600" kern="100">
                <a:effectLst/>
                <a:latin typeface="Aptos" panose="020B0004020202020204" pitchFamily="34" charset="0"/>
                <a:ea typeface="Aptos" panose="020B0004020202020204" pitchFamily="34" charset="0"/>
                <a:cs typeface="Times New Roman" panose="02020603050405020304" pitchFamily="18" charset="0"/>
              </a:rPr>
              <a:t>Recognise the importance of reducing, reusing, and recycling to improve waste management systems and protect the environment.</a:t>
            </a:r>
          </a:p>
          <a:p>
            <a:pPr marL="342900" lvl="0" indent="-342900">
              <a:buFont typeface="+mj-lt"/>
              <a:buAutoNum type="arabicPeriod"/>
              <a:tabLst>
                <a:tab pos="457200" algn="l"/>
              </a:tabLst>
            </a:pPr>
            <a:r>
              <a:rPr lang="en-GB" sz="1600" kern="100">
                <a:effectLst/>
                <a:latin typeface="Aptos" panose="020B0004020202020204" pitchFamily="34" charset="0"/>
                <a:ea typeface="Aptos" panose="020B0004020202020204" pitchFamily="34" charset="0"/>
                <a:cs typeface="Times New Roman" panose="02020603050405020304" pitchFamily="18" charset="0"/>
              </a:rPr>
              <a:t>Explore strategies to minimise waste at home, school, and in everyday life.</a:t>
            </a:r>
          </a:p>
          <a:p>
            <a:pPr marL="0" indent="0">
              <a:buNone/>
            </a:pPr>
            <a:endParaRPr lang="en-GB" sz="18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EF5ADE9-7361-540E-3447-4C17CAE79802}"/>
              </a:ext>
            </a:extLst>
          </p:cNvPr>
          <p:cNvSpPr txBox="1"/>
          <p:nvPr/>
        </p:nvSpPr>
        <p:spPr>
          <a:xfrm>
            <a:off x="4760686" y="2740463"/>
            <a:ext cx="6098720" cy="369332"/>
          </a:xfrm>
          <a:prstGeom prst="rect">
            <a:avLst/>
          </a:prstGeom>
          <a:noFill/>
        </p:spPr>
        <p:txBody>
          <a:bodyPr wrap="square">
            <a:spAutoFit/>
          </a:bodyPr>
          <a:lstStyle/>
          <a:p>
            <a:pPr marL="0" indent="0">
              <a:buNone/>
            </a:pPr>
            <a:r>
              <a:rPr lang="en-US" sz="1800" b="1">
                <a:solidFill>
                  <a:srgbClr val="7DB552"/>
                </a:solidFill>
                <a:latin typeface="Arial" panose="020B0604020202020204" pitchFamily="34" charset="0"/>
                <a:cs typeface="Arial" panose="020B0604020202020204" pitchFamily="34" charset="0"/>
              </a:rPr>
              <a:t>By the end of this lesson, </a:t>
            </a:r>
            <a:r>
              <a:rPr lang="en-US" b="1">
                <a:solidFill>
                  <a:srgbClr val="7DB552"/>
                </a:solidFill>
                <a:latin typeface="Arial" panose="020B0604020202020204" pitchFamily="34" charset="0"/>
                <a:cs typeface="Arial" panose="020B0604020202020204" pitchFamily="34" charset="0"/>
              </a:rPr>
              <a:t>you</a:t>
            </a:r>
            <a:r>
              <a:rPr lang="en-US" sz="1800" b="1">
                <a:solidFill>
                  <a:srgbClr val="7DB552"/>
                </a:solidFill>
                <a:latin typeface="Arial" panose="020B0604020202020204" pitchFamily="34" charset="0"/>
                <a:cs typeface="Arial" panose="020B0604020202020204" pitchFamily="34" charset="0"/>
              </a:rPr>
              <a:t> will:</a:t>
            </a:r>
          </a:p>
        </p:txBody>
      </p:sp>
    </p:spTree>
    <p:extLst>
      <p:ext uri="{BB962C8B-B14F-4D97-AF65-F5344CB8AC3E}">
        <p14:creationId xmlns:p14="http://schemas.microsoft.com/office/powerpoint/2010/main" val="4791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ssolve">
                                      <p:cBhvr>
                                        <p:cTn id="18" dur="500"/>
                                        <p:tgtEl>
                                          <p:spTgt spid="3">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dissolve">
                                      <p:cBhvr>
                                        <p:cTn id="21" dur="500"/>
                                        <p:tgtEl>
                                          <p:spTgt spid="3">
                                            <p:txEl>
                                              <p:pRg st="3" end="3"/>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dissolve">
                                      <p:cBhvr>
                                        <p:cTn id="24" dur="500"/>
                                        <p:tgtEl>
                                          <p:spTgt spid="3">
                                            <p:txEl>
                                              <p:pRg st="4" end="4"/>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dissolve">
                                      <p:cBhvr>
                                        <p:cTn id="27" dur="500"/>
                                        <p:tgtEl>
                                          <p:spTgt spid="3">
                                            <p:txEl>
                                              <p:pRg st="0" end="0"/>
                                            </p:tx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dissolve">
                                      <p:cBhvr>
                                        <p:cTn id="3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uiExpand="1" build="p"/>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2F1B-3ED7-E85C-AF2B-AD769C265F00}"/>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CDFFB1A4-0808-2F9A-1B68-3DF26F0C7BC8}"/>
              </a:ext>
            </a:extLst>
          </p:cNvPr>
          <p:cNvPicPr>
            <a:picLocks noChangeAspect="1"/>
          </p:cNvPicPr>
          <p:nvPr/>
        </p:nvPicPr>
        <p:blipFill>
          <a:blip r:embed="rId3">
            <a:extLst>
              <a:ext uri="{28A0092B-C50C-407E-A947-70E740481C1C}">
                <a14:useLocalDpi xmlns:a14="http://schemas.microsoft.com/office/drawing/2010/main" val="0"/>
              </a:ext>
            </a:extLst>
          </a:blip>
          <a:srcRect r="2" b="2"/>
          <a:stretch/>
        </p:blipFill>
        <p:spPr>
          <a:xfrm>
            <a:off x="1" y="16625"/>
            <a:ext cx="12192000" cy="6858000"/>
          </a:xfrm>
          <a:prstGeom prst="rect">
            <a:avLst/>
          </a:prstGeom>
        </p:spPr>
      </p:pic>
      <p:pic>
        <p:nvPicPr>
          <p:cNvPr id="30" name="Picture 29" descr="A cartoon of a blue trash can&#10;&#10;Description automatically generated">
            <a:extLst>
              <a:ext uri="{FF2B5EF4-FFF2-40B4-BE49-F238E27FC236}">
                <a16:creationId xmlns:a16="http://schemas.microsoft.com/office/drawing/2014/main" id="{E0AFFC77-4B5C-095E-ABD4-A8547D9BAC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704" y="1489999"/>
            <a:ext cx="2881487" cy="4044820"/>
          </a:xfrm>
          <a:prstGeom prst="rect">
            <a:avLst/>
          </a:prstGeom>
        </p:spPr>
      </p:pic>
      <p:pic>
        <p:nvPicPr>
          <p:cNvPr id="31" name="Picture 30" descr="A cartoon of a trash can&#10;&#10;Description automatically generated">
            <a:extLst>
              <a:ext uri="{FF2B5EF4-FFF2-40B4-BE49-F238E27FC236}">
                <a16:creationId xmlns:a16="http://schemas.microsoft.com/office/drawing/2014/main" id="{293A1BDA-8378-ABA8-4D83-C0E73A1302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48753" y="1658871"/>
            <a:ext cx="2881487" cy="3856897"/>
          </a:xfrm>
          <a:prstGeom prst="rect">
            <a:avLst/>
          </a:prstGeom>
        </p:spPr>
      </p:pic>
      <p:sp>
        <p:nvSpPr>
          <p:cNvPr id="6" name="Rounded Rectangle 5">
            <a:extLst>
              <a:ext uri="{FF2B5EF4-FFF2-40B4-BE49-F238E27FC236}">
                <a16:creationId xmlns:a16="http://schemas.microsoft.com/office/drawing/2014/main" id="{31118AB1-95CC-C94A-8BB4-68577F5D9C39}"/>
              </a:ext>
            </a:extLst>
          </p:cNvPr>
          <p:cNvSpPr/>
          <p:nvPr/>
        </p:nvSpPr>
        <p:spPr>
          <a:xfrm>
            <a:off x="0" y="-791884"/>
            <a:ext cx="3357797" cy="8552329"/>
          </a:xfrm>
          <a:prstGeom prst="roundRect">
            <a:avLst/>
          </a:prstGeom>
          <a:solidFill>
            <a:srgbClr val="7DB552"/>
          </a:solidFill>
          <a:ln>
            <a:noFill/>
          </a:ln>
          <a:effectLst>
            <a:outerShdw blurRad="287876" dist="50800" dir="5400000" algn="ctr" rotWithShape="0">
              <a:srgbClr val="000000">
                <a:alpha val="46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9" name="Title 1">
            <a:extLst>
              <a:ext uri="{FF2B5EF4-FFF2-40B4-BE49-F238E27FC236}">
                <a16:creationId xmlns:a16="http://schemas.microsoft.com/office/drawing/2014/main" id="{70040E4A-F6F3-5670-1ECD-DA9FBB493266}"/>
              </a:ext>
            </a:extLst>
          </p:cNvPr>
          <p:cNvSpPr txBox="1">
            <a:spLocks/>
          </p:cNvSpPr>
          <p:nvPr/>
        </p:nvSpPr>
        <p:spPr>
          <a:xfrm>
            <a:off x="407658" y="659565"/>
            <a:ext cx="2881487" cy="1689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500" b="1">
                <a:solidFill>
                  <a:schemeClr val="bg1"/>
                </a:solidFill>
                <a:latin typeface="Arial Rounded MT Bold"/>
                <a:cs typeface="ADLaM Display"/>
              </a:rPr>
              <a:t>Sort it out!</a:t>
            </a:r>
          </a:p>
        </p:txBody>
      </p:sp>
      <p:pic>
        <p:nvPicPr>
          <p:cNvPr id="32" name="Picture 31" descr="A cartoon of a trash can&#10;&#10;Description automatically generated">
            <a:extLst>
              <a:ext uri="{FF2B5EF4-FFF2-40B4-BE49-F238E27FC236}">
                <a16:creationId xmlns:a16="http://schemas.microsoft.com/office/drawing/2014/main" id="{3B979AD0-B0CF-2B15-761D-C96250BA4D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1618" y="868956"/>
            <a:ext cx="3784479" cy="5034235"/>
          </a:xfrm>
          <a:prstGeom prst="rect">
            <a:avLst/>
          </a:prstGeom>
        </p:spPr>
      </p:pic>
      <p:sp>
        <p:nvSpPr>
          <p:cNvPr id="2" name="Rounded Rectangle 1">
            <a:extLst>
              <a:ext uri="{FF2B5EF4-FFF2-40B4-BE49-F238E27FC236}">
                <a16:creationId xmlns:a16="http://schemas.microsoft.com/office/drawing/2014/main" id="{49DC13F0-9412-7372-548F-78B7C1A46ED8}"/>
              </a:ext>
            </a:extLst>
          </p:cNvPr>
          <p:cNvSpPr/>
          <p:nvPr/>
        </p:nvSpPr>
        <p:spPr>
          <a:xfrm>
            <a:off x="333696" y="4217792"/>
            <a:ext cx="2667942" cy="1428949"/>
          </a:xfrm>
          <a:prstGeom prst="roundRect">
            <a:avLst>
              <a:gd name="adj" fmla="val 89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C64794D-64AA-0709-C0D7-FB2BC4EE0F8D}"/>
              </a:ext>
            </a:extLst>
          </p:cNvPr>
          <p:cNvSpPr txBox="1"/>
          <p:nvPr/>
        </p:nvSpPr>
        <p:spPr>
          <a:xfrm>
            <a:off x="408164" y="1861092"/>
            <a:ext cx="2547082" cy="3785652"/>
          </a:xfrm>
          <a:prstGeom prst="rect">
            <a:avLst/>
          </a:prstGeom>
          <a:noFill/>
        </p:spPr>
        <p:txBody>
          <a:bodyPr wrap="square">
            <a:spAutoFit/>
          </a:bodyPr>
          <a:lstStyle/>
          <a:p>
            <a:r>
              <a:rPr lang="en-GB" sz="2000">
                <a:solidFill>
                  <a:schemeClr val="bg1"/>
                </a:solidFill>
                <a:latin typeface="Arial" panose="020B0604020202020204" pitchFamily="34" charset="0"/>
                <a:cs typeface="Arial" panose="020B0604020202020204" pitchFamily="34" charset="0"/>
              </a:rPr>
              <a:t>Looking at the bins in front of you, get into small groups and put the waste you have been given into the correct bins.</a:t>
            </a:r>
          </a:p>
          <a:p>
            <a:endParaRPr lang="en-GB" sz="2000">
              <a:latin typeface="Arial" panose="020B0604020202020204" pitchFamily="34" charset="0"/>
              <a:cs typeface="Arial" panose="020B0604020202020204" pitchFamily="34" charset="0"/>
            </a:endParaRPr>
          </a:p>
          <a:p>
            <a:endParaRPr lang="en-GB" sz="2000" b="1">
              <a:solidFill>
                <a:srgbClr val="7DB552"/>
              </a:solidFill>
            </a:endParaRPr>
          </a:p>
          <a:p>
            <a:r>
              <a:rPr lang="en-GB" sz="2000" b="1">
                <a:solidFill>
                  <a:srgbClr val="7DB552"/>
                </a:solidFill>
              </a:rPr>
              <a:t>Bonus points:</a:t>
            </a:r>
          </a:p>
          <a:p>
            <a:r>
              <a:rPr lang="en-GB" sz="2000">
                <a:solidFill>
                  <a:srgbClr val="7DB552"/>
                </a:solidFill>
              </a:rPr>
              <a:t>What else do you need to check when recycling?</a:t>
            </a:r>
          </a:p>
        </p:txBody>
      </p:sp>
      <p:sp>
        <p:nvSpPr>
          <p:cNvPr id="4" name="Title 1">
            <a:extLst>
              <a:ext uri="{FF2B5EF4-FFF2-40B4-BE49-F238E27FC236}">
                <a16:creationId xmlns:a16="http://schemas.microsoft.com/office/drawing/2014/main" id="{1120281F-0710-A3EF-7879-1FCDBCDB315D}"/>
              </a:ext>
            </a:extLst>
          </p:cNvPr>
          <p:cNvSpPr txBox="1">
            <a:spLocks/>
          </p:cNvSpPr>
          <p:nvPr/>
        </p:nvSpPr>
        <p:spPr>
          <a:xfrm>
            <a:off x="424591" y="253163"/>
            <a:ext cx="2881487" cy="1689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00" b="1">
                <a:solidFill>
                  <a:schemeClr val="bg1"/>
                </a:solidFill>
                <a:latin typeface="Arial Rounded MT Bold"/>
                <a:cs typeface="ADLaM Display"/>
              </a:rPr>
              <a:t>Activity time</a:t>
            </a:r>
            <a:endParaRPr lang="en-GB" sz="1800" b="1">
              <a:solidFill>
                <a:schemeClr val="bg1"/>
              </a:solidFill>
              <a:latin typeface="Arial Rounded MT Bold" panose="020F0704030504030204" pitchFamily="34" charset="77"/>
              <a:cs typeface="ADLaM Display" panose="020F0502020204030204" pitchFamily="34" charset="0"/>
            </a:endParaRPr>
          </a:p>
        </p:txBody>
      </p:sp>
      <p:cxnSp>
        <p:nvCxnSpPr>
          <p:cNvPr id="8" name="Straight Connector 7">
            <a:extLst>
              <a:ext uri="{FF2B5EF4-FFF2-40B4-BE49-F238E27FC236}">
                <a16:creationId xmlns:a16="http://schemas.microsoft.com/office/drawing/2014/main" id="{0500AECB-13D7-A90E-5F2D-0D4BEAB42C8F}"/>
              </a:ext>
            </a:extLst>
          </p:cNvPr>
          <p:cNvCxnSpPr/>
          <p:nvPr/>
        </p:nvCxnSpPr>
        <p:spPr>
          <a:xfrm>
            <a:off x="333696" y="3932858"/>
            <a:ext cx="266794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77012990-49AE-5DB0-0A8A-7CC60C4830BC}"/>
              </a:ext>
            </a:extLst>
          </p:cNvPr>
          <p:cNvSpPr txBox="1">
            <a:spLocks/>
          </p:cNvSpPr>
          <p:nvPr/>
        </p:nvSpPr>
        <p:spPr>
          <a:xfrm>
            <a:off x="424591" y="5148720"/>
            <a:ext cx="2881487" cy="1689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100" b="1">
                <a:solidFill>
                  <a:schemeClr val="bg1"/>
                </a:solidFill>
                <a:latin typeface="Arial Rounded MT Bold"/>
                <a:cs typeface="ADLaM Display"/>
              </a:rPr>
              <a:t>* Use the picture and information handouts to help you!</a:t>
            </a:r>
            <a:endParaRPr lang="en-GB" sz="1100" b="1">
              <a:solidFill>
                <a:schemeClr val="bg1"/>
              </a:solidFill>
              <a:latin typeface="Arial Rounded MT Bold" panose="020F0704030504030204" pitchFamily="34" charset="77"/>
              <a:cs typeface="ADLaM Display" panose="020F0502020204030204" pitchFamily="34" charset="0"/>
            </a:endParaRPr>
          </a:p>
        </p:txBody>
      </p:sp>
    </p:spTree>
    <p:extLst>
      <p:ext uri="{BB962C8B-B14F-4D97-AF65-F5344CB8AC3E}">
        <p14:creationId xmlns:p14="http://schemas.microsoft.com/office/powerpoint/2010/main" val="419701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nodeType="withEffect">
                                  <p:stCondLst>
                                    <p:cond delay="0"/>
                                  </p:stCondLst>
                                  <p:childTnLst>
                                    <p:set>
                                      <p:cBhvr>
                                        <p:cTn id="9" dur="1" fill="hold">
                                          <p:stCondLst>
                                            <p:cond delay="0"/>
                                          </p:stCondLst>
                                        </p:cTn>
                                        <p:tgtEl>
                                          <p:spTgt spid="29">
                                            <p:txEl>
                                              <p:pRg st="0" end="0"/>
                                            </p:txEl>
                                          </p:spTgt>
                                        </p:tgtEl>
                                        <p:attrNameLst>
                                          <p:attrName>style.visibility</p:attrName>
                                        </p:attrNameLst>
                                      </p:cBhvr>
                                      <p:to>
                                        <p:strVal val="visible"/>
                                      </p:to>
                                    </p:set>
                                    <p:animEffect transition="in" filter="dissolve">
                                      <p:cBhvr>
                                        <p:cTn id="10" dur="500"/>
                                        <p:tgtEl>
                                          <p:spTgt spid="2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1" presetClass="entr" presetSubtype="0"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childTnLst>
                                </p:cTn>
                              </p:par>
                              <p:par>
                                <p:cTn id="18" presetID="32" presetClass="emph" presetSubtype="0" fill="hold" nodeType="withEffect">
                                  <p:stCondLst>
                                    <p:cond delay="0"/>
                                  </p:stCondLst>
                                  <p:childTnLst>
                                    <p:animRot by="120000">
                                      <p:cBhvr>
                                        <p:cTn id="19" dur="100" fill="hold">
                                          <p:stCondLst>
                                            <p:cond delay="0"/>
                                          </p:stCondLst>
                                        </p:cTn>
                                        <p:tgtEl>
                                          <p:spTgt spid="32"/>
                                        </p:tgtEl>
                                        <p:attrNameLst>
                                          <p:attrName>r</p:attrName>
                                        </p:attrNameLst>
                                      </p:cBhvr>
                                    </p:animRot>
                                    <p:animRot by="-240000">
                                      <p:cBhvr>
                                        <p:cTn id="20" dur="200" fill="hold">
                                          <p:stCondLst>
                                            <p:cond delay="200"/>
                                          </p:stCondLst>
                                        </p:cTn>
                                        <p:tgtEl>
                                          <p:spTgt spid="32"/>
                                        </p:tgtEl>
                                        <p:attrNameLst>
                                          <p:attrName>r</p:attrName>
                                        </p:attrNameLst>
                                      </p:cBhvr>
                                    </p:animRot>
                                    <p:animRot by="240000">
                                      <p:cBhvr>
                                        <p:cTn id="21" dur="200" fill="hold">
                                          <p:stCondLst>
                                            <p:cond delay="400"/>
                                          </p:stCondLst>
                                        </p:cTn>
                                        <p:tgtEl>
                                          <p:spTgt spid="32"/>
                                        </p:tgtEl>
                                        <p:attrNameLst>
                                          <p:attrName>r</p:attrName>
                                        </p:attrNameLst>
                                      </p:cBhvr>
                                    </p:animRot>
                                    <p:animRot by="-240000">
                                      <p:cBhvr>
                                        <p:cTn id="22" dur="200" fill="hold">
                                          <p:stCondLst>
                                            <p:cond delay="600"/>
                                          </p:stCondLst>
                                        </p:cTn>
                                        <p:tgtEl>
                                          <p:spTgt spid="32"/>
                                        </p:tgtEl>
                                        <p:attrNameLst>
                                          <p:attrName>r</p:attrName>
                                        </p:attrNameLst>
                                      </p:cBhvr>
                                    </p:animRot>
                                    <p:animRot by="120000">
                                      <p:cBhvr>
                                        <p:cTn id="23" dur="200" fill="hold">
                                          <p:stCondLst>
                                            <p:cond delay="800"/>
                                          </p:stCondLst>
                                        </p:cTn>
                                        <p:tgtEl>
                                          <p:spTgt spid="32"/>
                                        </p:tgtEl>
                                        <p:attrNameLst>
                                          <p:attrName>r</p:attrName>
                                        </p:attrNameLst>
                                      </p:cBhvr>
                                    </p:animRot>
                                  </p:childTnLst>
                                </p:cTn>
                              </p:par>
                              <p:par>
                                <p:cTn id="24" presetID="1"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par>
                                <p:cTn id="26" presetID="32" presetClass="emph" presetSubtype="0" fill="hold" nodeType="withEffect">
                                  <p:stCondLst>
                                    <p:cond delay="0"/>
                                  </p:stCondLst>
                                  <p:childTnLst>
                                    <p:animRot by="120000">
                                      <p:cBhvr>
                                        <p:cTn id="27" dur="100" fill="hold">
                                          <p:stCondLst>
                                            <p:cond delay="0"/>
                                          </p:stCondLst>
                                        </p:cTn>
                                        <p:tgtEl>
                                          <p:spTgt spid="30"/>
                                        </p:tgtEl>
                                        <p:attrNameLst>
                                          <p:attrName>r</p:attrName>
                                        </p:attrNameLst>
                                      </p:cBhvr>
                                    </p:animRot>
                                    <p:animRot by="-240000">
                                      <p:cBhvr>
                                        <p:cTn id="28" dur="200" fill="hold">
                                          <p:stCondLst>
                                            <p:cond delay="200"/>
                                          </p:stCondLst>
                                        </p:cTn>
                                        <p:tgtEl>
                                          <p:spTgt spid="30"/>
                                        </p:tgtEl>
                                        <p:attrNameLst>
                                          <p:attrName>r</p:attrName>
                                        </p:attrNameLst>
                                      </p:cBhvr>
                                    </p:animRot>
                                    <p:animRot by="240000">
                                      <p:cBhvr>
                                        <p:cTn id="29" dur="200" fill="hold">
                                          <p:stCondLst>
                                            <p:cond delay="400"/>
                                          </p:stCondLst>
                                        </p:cTn>
                                        <p:tgtEl>
                                          <p:spTgt spid="30"/>
                                        </p:tgtEl>
                                        <p:attrNameLst>
                                          <p:attrName>r</p:attrName>
                                        </p:attrNameLst>
                                      </p:cBhvr>
                                    </p:animRot>
                                    <p:animRot by="-240000">
                                      <p:cBhvr>
                                        <p:cTn id="30" dur="200" fill="hold">
                                          <p:stCondLst>
                                            <p:cond delay="600"/>
                                          </p:stCondLst>
                                        </p:cTn>
                                        <p:tgtEl>
                                          <p:spTgt spid="30"/>
                                        </p:tgtEl>
                                        <p:attrNameLst>
                                          <p:attrName>r</p:attrName>
                                        </p:attrNameLst>
                                      </p:cBhvr>
                                    </p:animRot>
                                    <p:animRot by="120000">
                                      <p:cBhvr>
                                        <p:cTn id="31" dur="200" fill="hold">
                                          <p:stCondLst>
                                            <p:cond delay="800"/>
                                          </p:stCondLst>
                                        </p:cTn>
                                        <p:tgtEl>
                                          <p:spTgt spid="30"/>
                                        </p:tgtEl>
                                        <p:attrNameLst>
                                          <p:attrName>r</p:attrName>
                                        </p:attrNameLst>
                                      </p:cBhvr>
                                    </p:animRot>
                                  </p:childTnLst>
                                </p:cTn>
                              </p:par>
                              <p:par>
                                <p:cTn id="32" presetID="1"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childTnLst>
                                </p:cTn>
                              </p:par>
                              <p:par>
                                <p:cTn id="34" presetID="32" presetClass="emph" presetSubtype="0" fill="hold" nodeType="withEffect">
                                  <p:stCondLst>
                                    <p:cond delay="0"/>
                                  </p:stCondLst>
                                  <p:childTnLst>
                                    <p:animRot by="120000">
                                      <p:cBhvr>
                                        <p:cTn id="35" dur="100" fill="hold">
                                          <p:stCondLst>
                                            <p:cond delay="0"/>
                                          </p:stCondLst>
                                        </p:cTn>
                                        <p:tgtEl>
                                          <p:spTgt spid="31"/>
                                        </p:tgtEl>
                                        <p:attrNameLst>
                                          <p:attrName>r</p:attrName>
                                        </p:attrNameLst>
                                      </p:cBhvr>
                                    </p:animRot>
                                    <p:animRot by="-240000">
                                      <p:cBhvr>
                                        <p:cTn id="36" dur="200" fill="hold">
                                          <p:stCondLst>
                                            <p:cond delay="200"/>
                                          </p:stCondLst>
                                        </p:cTn>
                                        <p:tgtEl>
                                          <p:spTgt spid="31"/>
                                        </p:tgtEl>
                                        <p:attrNameLst>
                                          <p:attrName>r</p:attrName>
                                        </p:attrNameLst>
                                      </p:cBhvr>
                                    </p:animRot>
                                    <p:animRot by="240000">
                                      <p:cBhvr>
                                        <p:cTn id="37" dur="200" fill="hold">
                                          <p:stCondLst>
                                            <p:cond delay="400"/>
                                          </p:stCondLst>
                                        </p:cTn>
                                        <p:tgtEl>
                                          <p:spTgt spid="31"/>
                                        </p:tgtEl>
                                        <p:attrNameLst>
                                          <p:attrName>r</p:attrName>
                                        </p:attrNameLst>
                                      </p:cBhvr>
                                    </p:animRot>
                                    <p:animRot by="-240000">
                                      <p:cBhvr>
                                        <p:cTn id="38" dur="200" fill="hold">
                                          <p:stCondLst>
                                            <p:cond delay="600"/>
                                          </p:stCondLst>
                                        </p:cTn>
                                        <p:tgtEl>
                                          <p:spTgt spid="31"/>
                                        </p:tgtEl>
                                        <p:attrNameLst>
                                          <p:attrName>r</p:attrName>
                                        </p:attrNameLst>
                                      </p:cBhvr>
                                    </p:animRot>
                                    <p:animRot by="120000">
                                      <p:cBhvr>
                                        <p:cTn id="39" dur="200" fill="hold">
                                          <p:stCondLst>
                                            <p:cond delay="800"/>
                                          </p:stCondLst>
                                        </p:cTn>
                                        <p:tgtEl>
                                          <p:spTgt spid="31"/>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dissolve">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dissolve">
                                      <p:cBhvr>
                                        <p:cTn id="4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p:bldP spid="4"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E6BC20-7711-149F-6FAD-BC15DB6A34BB}"/>
              </a:ext>
            </a:extLst>
          </p:cNvPr>
          <p:cNvSpPr>
            <a:spLocks noGrp="1"/>
          </p:cNvSpPr>
          <p:nvPr>
            <p:ph idx="1"/>
          </p:nvPr>
        </p:nvSpPr>
        <p:spPr>
          <a:xfrm>
            <a:off x="587373" y="2584175"/>
            <a:ext cx="5403001" cy="3855692"/>
          </a:xfrm>
        </p:spPr>
        <p:txBody>
          <a:bodyPr vert="horz" lIns="91440" tIns="45720" rIns="91440" bIns="45720" rtlCol="0" anchor="t">
            <a:normAutofit fontScale="70000" lnSpcReduction="20000"/>
          </a:bodyPr>
          <a:lstStyle/>
          <a:p>
            <a:pPr marL="0" indent="0">
              <a:lnSpc>
                <a:spcPct val="120000"/>
              </a:lnSpc>
              <a:buNone/>
            </a:pPr>
            <a:r>
              <a:rPr lang="en-GB" sz="4100" b="1"/>
              <a:t>Let’s go through some of </a:t>
            </a:r>
            <a:br>
              <a:rPr lang="en-GB" sz="4100" b="1"/>
            </a:br>
            <a:r>
              <a:rPr lang="en-GB" sz="4100" b="1"/>
              <a:t>the items as examples…</a:t>
            </a:r>
          </a:p>
          <a:p>
            <a:pPr marL="0" indent="0">
              <a:buNone/>
            </a:pPr>
            <a:endParaRPr lang="en-GB" b="1"/>
          </a:p>
          <a:p>
            <a:pPr>
              <a:lnSpc>
                <a:spcPct val="120000"/>
              </a:lnSpc>
            </a:pPr>
            <a:r>
              <a:rPr lang="en-US">
                <a:latin typeface="Arial" panose="020B0604020202020204" pitchFamily="34" charset="0"/>
                <a:cs typeface="Arial" panose="020B0604020202020204" pitchFamily="34" charset="0"/>
              </a:rPr>
              <a:t>Can all plastics be recycled? What about plastics with food residue or chemicals on them?</a:t>
            </a:r>
          </a:p>
          <a:p>
            <a:pPr>
              <a:lnSpc>
                <a:spcPct val="120000"/>
              </a:lnSpc>
            </a:pPr>
            <a:r>
              <a:rPr lang="en-US">
                <a:latin typeface="Arial"/>
                <a:cs typeface="Arial"/>
              </a:rPr>
              <a:t>Why is it important to clean recyclables before placing them in the bin?</a:t>
            </a:r>
            <a:endParaRPr lang="en-US">
              <a:latin typeface="Arial" panose="020B0604020202020204" pitchFamily="34" charset="0"/>
              <a:cs typeface="Arial" panose="020B0604020202020204" pitchFamily="34" charset="0"/>
            </a:endParaRPr>
          </a:p>
          <a:p>
            <a:pPr>
              <a:lnSpc>
                <a:spcPct val="120000"/>
              </a:lnSpc>
            </a:pPr>
            <a:r>
              <a:rPr lang="en-US">
                <a:latin typeface="Arial"/>
                <a:cs typeface="Arial"/>
              </a:rPr>
              <a:t>What about items that show a recycle label -  does this mean all of it can be recycled?</a:t>
            </a:r>
          </a:p>
          <a:p>
            <a:pPr marL="0" indent="0">
              <a:buNone/>
            </a:pPr>
            <a:endParaRPr lang="en-GB" b="1"/>
          </a:p>
          <a:p>
            <a:endParaRPr lang="en-GB" b="1">
              <a:latin typeface="Arial" panose="020B0604020202020204" pitchFamily="34" charset="0"/>
              <a:cs typeface="Arial" panose="020B0604020202020204" pitchFamily="34" charset="0"/>
            </a:endParaRPr>
          </a:p>
        </p:txBody>
      </p:sp>
      <p:sp>
        <p:nvSpPr>
          <p:cNvPr id="5" name="Rounded Rectangle 4">
            <a:extLst>
              <a:ext uri="{FF2B5EF4-FFF2-40B4-BE49-F238E27FC236}">
                <a16:creationId xmlns:a16="http://schemas.microsoft.com/office/drawing/2014/main" id="{0C9C9E2F-40C9-AF95-5A09-D1F384261C54}"/>
              </a:ext>
            </a:extLst>
          </p:cNvPr>
          <p:cNvSpPr/>
          <p:nvPr/>
        </p:nvSpPr>
        <p:spPr>
          <a:xfrm>
            <a:off x="0" y="0"/>
            <a:ext cx="12192000" cy="1999281"/>
          </a:xfrm>
          <a:prstGeom prst="roundRect">
            <a:avLst>
              <a:gd name="adj" fmla="val 0"/>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6" name="Title 1">
            <a:extLst>
              <a:ext uri="{FF2B5EF4-FFF2-40B4-BE49-F238E27FC236}">
                <a16:creationId xmlns:a16="http://schemas.microsoft.com/office/drawing/2014/main" id="{CE36ECC1-51D2-38AF-C228-52ED3D65579C}"/>
              </a:ext>
            </a:extLst>
          </p:cNvPr>
          <p:cNvSpPr>
            <a:spLocks noGrp="1"/>
          </p:cNvSpPr>
          <p:nvPr>
            <p:ph type="title"/>
          </p:nvPr>
        </p:nvSpPr>
        <p:spPr>
          <a:xfrm>
            <a:off x="587373" y="366697"/>
            <a:ext cx="10515600" cy="1325563"/>
          </a:xfrm>
        </p:spPr>
        <p:txBody>
          <a:bodyPr/>
          <a:lstStyle/>
          <a:p>
            <a:r>
              <a:rPr lang="en-GB" b="1">
                <a:solidFill>
                  <a:schemeClr val="bg1"/>
                </a:solidFill>
                <a:latin typeface="Arial Rounded MT Bold" panose="020F0704030504030204" pitchFamily="34" charset="77"/>
              </a:rPr>
              <a:t>Discuss…</a:t>
            </a:r>
          </a:p>
        </p:txBody>
      </p:sp>
      <p:pic>
        <p:nvPicPr>
          <p:cNvPr id="7" name="Picture 6" descr="A cartoon of a rectangular object holding a pencil&#10;&#10;Description automatically generated">
            <a:extLst>
              <a:ext uri="{FF2B5EF4-FFF2-40B4-BE49-F238E27FC236}">
                <a16:creationId xmlns:a16="http://schemas.microsoft.com/office/drawing/2014/main" id="{6C3320D8-F525-6229-555E-EB99EDD7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9325" y="650929"/>
            <a:ext cx="5403001" cy="5486338"/>
          </a:xfrm>
          <a:prstGeom prst="rect">
            <a:avLst/>
          </a:prstGeom>
        </p:spPr>
      </p:pic>
    </p:spTree>
    <p:extLst>
      <p:ext uri="{BB962C8B-B14F-4D97-AF65-F5344CB8AC3E}">
        <p14:creationId xmlns:p14="http://schemas.microsoft.com/office/powerpoint/2010/main" val="19583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par>
                                <p:cTn id="10" presetID="32" presetClass="emph" presetSubtype="0" fill="hold" nodeType="withEffect">
                                  <p:stCondLst>
                                    <p:cond delay="0"/>
                                  </p:stCondLst>
                                  <p:childTnLst>
                                    <p:animRot by="120000">
                                      <p:cBhvr>
                                        <p:cTn id="11" dur="100" fill="hold">
                                          <p:stCondLst>
                                            <p:cond delay="0"/>
                                          </p:stCondLst>
                                        </p:cTn>
                                        <p:tgtEl>
                                          <p:spTgt spid="7"/>
                                        </p:tgtEl>
                                        <p:attrNameLst>
                                          <p:attrName>r</p:attrName>
                                        </p:attrNameLst>
                                      </p:cBhvr>
                                    </p:animRot>
                                    <p:animRot by="-240000">
                                      <p:cBhvr>
                                        <p:cTn id="12" dur="200" fill="hold">
                                          <p:stCondLst>
                                            <p:cond delay="200"/>
                                          </p:stCondLst>
                                        </p:cTn>
                                        <p:tgtEl>
                                          <p:spTgt spid="7"/>
                                        </p:tgtEl>
                                        <p:attrNameLst>
                                          <p:attrName>r</p:attrName>
                                        </p:attrNameLst>
                                      </p:cBhvr>
                                    </p:animRot>
                                    <p:animRot by="240000">
                                      <p:cBhvr>
                                        <p:cTn id="13" dur="200" fill="hold">
                                          <p:stCondLst>
                                            <p:cond delay="400"/>
                                          </p:stCondLst>
                                        </p:cTn>
                                        <p:tgtEl>
                                          <p:spTgt spid="7"/>
                                        </p:tgtEl>
                                        <p:attrNameLst>
                                          <p:attrName>r</p:attrName>
                                        </p:attrNameLst>
                                      </p:cBhvr>
                                    </p:animRot>
                                    <p:animRot by="-240000">
                                      <p:cBhvr>
                                        <p:cTn id="14" dur="200" fill="hold">
                                          <p:stCondLst>
                                            <p:cond delay="600"/>
                                          </p:stCondLst>
                                        </p:cTn>
                                        <p:tgtEl>
                                          <p:spTgt spid="7"/>
                                        </p:tgtEl>
                                        <p:attrNameLst>
                                          <p:attrName>r</p:attrName>
                                        </p:attrNameLst>
                                      </p:cBhvr>
                                    </p:animRot>
                                    <p:animRot by="120000">
                                      <p:cBhvr>
                                        <p:cTn id="15" dur="200" fill="hold">
                                          <p:stCondLst>
                                            <p:cond delay="800"/>
                                          </p:stCondLst>
                                        </p:cTn>
                                        <p:tgtEl>
                                          <p:spTgt spid="7"/>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dissolv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4FAC5AF-1CF9-B394-A5C3-C5AC0162BB9A}"/>
              </a:ext>
            </a:extLst>
          </p:cNvPr>
          <p:cNvPicPr>
            <a:picLocks noChangeAspect="1"/>
          </p:cNvPicPr>
          <p:nvPr/>
        </p:nvPicPr>
        <p:blipFill>
          <a:blip r:embed="rId2">
            <a:extLst>
              <a:ext uri="{28A0092B-C50C-407E-A947-70E740481C1C}">
                <a14:useLocalDpi xmlns:a14="http://schemas.microsoft.com/office/drawing/2010/main" val="0"/>
              </a:ext>
            </a:extLst>
          </a:blip>
          <a:srcRect l="27705" t="1" r="4320" b="32024"/>
          <a:stretch/>
        </p:blipFill>
        <p:spPr>
          <a:xfrm>
            <a:off x="1" y="0"/>
            <a:ext cx="12192000" cy="6858000"/>
          </a:xfrm>
          <a:prstGeom prst="rect">
            <a:avLst/>
          </a:prstGeom>
        </p:spPr>
      </p:pic>
      <p:sp>
        <p:nvSpPr>
          <p:cNvPr id="15" name="Rounded Rectangle 14">
            <a:extLst>
              <a:ext uri="{FF2B5EF4-FFF2-40B4-BE49-F238E27FC236}">
                <a16:creationId xmlns:a16="http://schemas.microsoft.com/office/drawing/2014/main" id="{979C0F6D-04D7-7C4F-730A-31434CCDB613}"/>
              </a:ext>
            </a:extLst>
          </p:cNvPr>
          <p:cNvSpPr/>
          <p:nvPr/>
        </p:nvSpPr>
        <p:spPr>
          <a:xfrm>
            <a:off x="639389" y="1498105"/>
            <a:ext cx="5702417" cy="1425112"/>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Rounded Rectangle 1">
            <a:extLst>
              <a:ext uri="{FF2B5EF4-FFF2-40B4-BE49-F238E27FC236}">
                <a16:creationId xmlns:a16="http://schemas.microsoft.com/office/drawing/2014/main" id="{EDF6275E-8092-6C11-BEA3-5C27EEF73D19}"/>
              </a:ext>
            </a:extLst>
          </p:cNvPr>
          <p:cNvSpPr/>
          <p:nvPr/>
        </p:nvSpPr>
        <p:spPr>
          <a:xfrm>
            <a:off x="639389" y="3144025"/>
            <a:ext cx="5702417" cy="1425112"/>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4" name="Rounded Rectangle 3">
            <a:extLst>
              <a:ext uri="{FF2B5EF4-FFF2-40B4-BE49-F238E27FC236}">
                <a16:creationId xmlns:a16="http://schemas.microsoft.com/office/drawing/2014/main" id="{6851CFB1-0988-6612-7E2A-1C6C018081DC}"/>
              </a:ext>
            </a:extLst>
          </p:cNvPr>
          <p:cNvSpPr/>
          <p:nvPr/>
        </p:nvSpPr>
        <p:spPr>
          <a:xfrm>
            <a:off x="639389" y="4789945"/>
            <a:ext cx="5702417" cy="1425112"/>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DBE11CE2-7F36-0076-2D2E-B0F60E19C7F5}"/>
              </a:ext>
            </a:extLst>
          </p:cNvPr>
          <p:cNvSpPr>
            <a:spLocks noGrp="1"/>
          </p:cNvSpPr>
          <p:nvPr>
            <p:ph idx="1"/>
          </p:nvPr>
        </p:nvSpPr>
        <p:spPr>
          <a:xfrm>
            <a:off x="979208" y="433570"/>
            <a:ext cx="5702417" cy="545617"/>
          </a:xfrm>
        </p:spPr>
        <p:txBody>
          <a:bodyPr>
            <a:normAutofit/>
          </a:bodyPr>
          <a:lstStyle/>
          <a:p>
            <a:pPr marL="0" indent="0">
              <a:buNone/>
            </a:pPr>
            <a:r>
              <a:rPr lang="en-GB" sz="3200" b="1">
                <a:solidFill>
                  <a:schemeClr val="bg1"/>
                </a:solidFill>
                <a:latin typeface="Arial Rounded MT Bold" panose="020F0704030504030204" pitchFamily="34" charset="77"/>
              </a:rPr>
              <a:t>Introducing the 3 Rs…</a:t>
            </a:r>
          </a:p>
          <a:p>
            <a:pPr marL="0" indent="0">
              <a:buNone/>
            </a:pPr>
            <a:endParaRPr lang="en-GB" sz="3200" b="1">
              <a:solidFill>
                <a:schemeClr val="bg1"/>
              </a:solidFill>
            </a:endParaRPr>
          </a:p>
          <a:p>
            <a:pPr marL="0" indent="0">
              <a:buNone/>
            </a:pPr>
            <a:endParaRPr lang="en-GB" sz="3200" b="1">
              <a:solidFill>
                <a:schemeClr val="bg1"/>
              </a:solidFill>
            </a:endParaRPr>
          </a:p>
        </p:txBody>
      </p:sp>
      <p:pic>
        <p:nvPicPr>
          <p:cNvPr id="5" name="Picture 4">
            <a:extLst>
              <a:ext uri="{FF2B5EF4-FFF2-40B4-BE49-F238E27FC236}">
                <a16:creationId xmlns:a16="http://schemas.microsoft.com/office/drawing/2014/main" id="{5F227B34-4333-0521-3CE2-E67B894F1C0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87956" y="1070767"/>
            <a:ext cx="4637018" cy="4637018"/>
          </a:xfrm>
          <a:prstGeom prst="rect">
            <a:avLst/>
          </a:prstGeom>
          <a:effectLst>
            <a:outerShdw blurRad="548734" dist="50800" dir="5400000" algn="ctr" rotWithShape="0">
              <a:srgbClr val="000000">
                <a:alpha val="32446"/>
              </a:srgbClr>
            </a:outerShdw>
          </a:effectLst>
        </p:spPr>
      </p:pic>
      <p:sp>
        <p:nvSpPr>
          <p:cNvPr id="7" name="TextBox 6">
            <a:extLst>
              <a:ext uri="{FF2B5EF4-FFF2-40B4-BE49-F238E27FC236}">
                <a16:creationId xmlns:a16="http://schemas.microsoft.com/office/drawing/2014/main" id="{4CFC7D01-D406-4D4F-300C-AA47DEB2B1FD}"/>
              </a:ext>
            </a:extLst>
          </p:cNvPr>
          <p:cNvSpPr txBox="1"/>
          <p:nvPr/>
        </p:nvSpPr>
        <p:spPr>
          <a:xfrm>
            <a:off x="838201" y="4928802"/>
            <a:ext cx="5382728" cy="1400383"/>
          </a:xfrm>
          <a:prstGeom prst="rect">
            <a:avLst/>
          </a:prstGeom>
          <a:noFill/>
        </p:spPr>
        <p:txBody>
          <a:bodyPr wrap="square">
            <a:spAutoFit/>
          </a:bodyPr>
          <a:lstStyle/>
          <a:p>
            <a:pPr marL="0" indent="0">
              <a:lnSpc>
                <a:spcPct val="120000"/>
              </a:lnSpc>
              <a:buNone/>
            </a:pPr>
            <a:r>
              <a:rPr lang="en-US" sz="2000" b="1">
                <a:solidFill>
                  <a:srgbClr val="7DB552"/>
                </a:solidFill>
                <a:latin typeface="Arial Rounded MT Bold" panose="020F0704030504030204" pitchFamily="34" charset="77"/>
                <a:cs typeface="Arial" panose="020B0604020202020204" pitchFamily="34" charset="0"/>
              </a:rPr>
              <a:t>Recycle</a:t>
            </a:r>
            <a:r>
              <a:rPr lang="en-US" sz="2000">
                <a:solidFill>
                  <a:srgbClr val="7DB552"/>
                </a:solidFill>
                <a:latin typeface="Arial Rounded MT Bold" panose="020F0704030504030204" pitchFamily="34" charset="77"/>
                <a:cs typeface="Arial" panose="020B0604020202020204" pitchFamily="34" charset="0"/>
              </a:rPr>
              <a:t> </a:t>
            </a:r>
          </a:p>
          <a:p>
            <a:r>
              <a:rPr lang="en-US" sz="1600" b="1">
                <a:latin typeface="Arial" panose="020B0604020202020204" pitchFamily="34" charset="0"/>
                <a:cs typeface="Arial" panose="020B0604020202020204" pitchFamily="34" charset="0"/>
              </a:rPr>
              <a:t>Turning waste into new products. </a:t>
            </a:r>
          </a:p>
          <a:p>
            <a:r>
              <a:rPr lang="en-US" sz="1400">
                <a:latin typeface="Arial" panose="020B0604020202020204" pitchFamily="34" charset="0"/>
                <a:cs typeface="Arial" panose="020B0604020202020204" pitchFamily="34" charset="0"/>
              </a:rPr>
              <a:t>For example, recycling paper, glass, and plastics to create new items e.g. aerosol cans can be recycled into car parts. </a:t>
            </a:r>
          </a:p>
          <a:p>
            <a:endParaRPr lang="en-US" sz="17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66EFA10-6C97-7FE6-A0EF-D420081212A5}"/>
              </a:ext>
            </a:extLst>
          </p:cNvPr>
          <p:cNvSpPr txBox="1"/>
          <p:nvPr/>
        </p:nvSpPr>
        <p:spPr>
          <a:xfrm>
            <a:off x="838201" y="3288977"/>
            <a:ext cx="5382728" cy="1400383"/>
          </a:xfrm>
          <a:prstGeom prst="rect">
            <a:avLst/>
          </a:prstGeom>
          <a:noFill/>
        </p:spPr>
        <p:txBody>
          <a:bodyPr wrap="square">
            <a:spAutoFit/>
          </a:bodyPr>
          <a:lstStyle/>
          <a:p>
            <a:pPr marL="0" indent="0">
              <a:lnSpc>
                <a:spcPct val="120000"/>
              </a:lnSpc>
              <a:buNone/>
            </a:pPr>
            <a:r>
              <a:rPr lang="en-US" sz="2000" b="1">
                <a:solidFill>
                  <a:srgbClr val="7DB552"/>
                </a:solidFill>
                <a:latin typeface="Arial Rounded MT Bold" panose="020F0704030504030204" pitchFamily="34" charset="77"/>
                <a:cs typeface="Arial" panose="020B0604020202020204" pitchFamily="34" charset="0"/>
              </a:rPr>
              <a:t>Reuse</a:t>
            </a:r>
          </a:p>
          <a:p>
            <a:r>
              <a:rPr lang="en-US" sz="1600" b="1">
                <a:latin typeface="Arial" panose="020B0604020202020204" pitchFamily="34" charset="0"/>
                <a:cs typeface="Arial" panose="020B0604020202020204" pitchFamily="34" charset="0"/>
              </a:rPr>
              <a:t>Using items multiple times.</a:t>
            </a:r>
          </a:p>
          <a:p>
            <a:r>
              <a:rPr lang="en-US" sz="1400">
                <a:latin typeface="Arial" panose="020B0604020202020204" pitchFamily="34" charset="0"/>
                <a:cs typeface="Arial" panose="020B0604020202020204" pitchFamily="34" charset="0"/>
              </a:rPr>
              <a:t>For example, donating clothes or repurposing containers for other uses.</a:t>
            </a:r>
          </a:p>
          <a:p>
            <a:r>
              <a:rPr lang="en-US" sz="1700">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id="{C8DFAC2A-901C-C465-D1B9-1D30CFF439C5}"/>
              </a:ext>
            </a:extLst>
          </p:cNvPr>
          <p:cNvSpPr txBox="1"/>
          <p:nvPr/>
        </p:nvSpPr>
        <p:spPr>
          <a:xfrm>
            <a:off x="838200" y="1598165"/>
            <a:ext cx="5257800" cy="1188018"/>
          </a:xfrm>
          <a:prstGeom prst="rect">
            <a:avLst/>
          </a:prstGeom>
          <a:noFill/>
        </p:spPr>
        <p:txBody>
          <a:bodyPr wrap="square" lIns="91440" tIns="45720" rIns="91440" bIns="45720" anchor="t">
            <a:spAutoFit/>
          </a:bodyPr>
          <a:lstStyle/>
          <a:p>
            <a:pPr>
              <a:lnSpc>
                <a:spcPct val="120000"/>
              </a:lnSpc>
            </a:pPr>
            <a:r>
              <a:rPr lang="en-US" sz="2000" b="1">
                <a:solidFill>
                  <a:srgbClr val="7DB552"/>
                </a:solidFill>
                <a:latin typeface="Arial Rounded MT Bold" panose="020F0704030504030204" pitchFamily="34" charset="77"/>
                <a:cs typeface="Arial" panose="020B0604020202020204" pitchFamily="34" charset="0"/>
              </a:rPr>
              <a:t>Reduce</a:t>
            </a:r>
          </a:p>
          <a:p>
            <a:pPr>
              <a:lnSpc>
                <a:spcPct val="120000"/>
              </a:lnSpc>
            </a:pPr>
            <a:r>
              <a:rPr lang="en-US" sz="1600" b="1">
                <a:latin typeface="Arial" panose="020B0604020202020204" pitchFamily="34" charset="0"/>
                <a:cs typeface="Arial" panose="020B0604020202020204" pitchFamily="34" charset="0"/>
              </a:rPr>
              <a:t>Cutting down on the amount of waste generated.</a:t>
            </a:r>
            <a:r>
              <a:rPr lang="en-US" sz="1600" b="1">
                <a:solidFill>
                  <a:srgbClr val="7DB552"/>
                </a:solidFill>
                <a:latin typeface="Arial" panose="020B0604020202020204" pitchFamily="34" charset="0"/>
                <a:cs typeface="Arial" panose="020B0604020202020204" pitchFamily="34" charset="0"/>
              </a:rPr>
              <a:t> </a:t>
            </a:r>
          </a:p>
          <a:p>
            <a:r>
              <a:rPr lang="en-US" sz="1400">
                <a:latin typeface="Arial"/>
                <a:cs typeface="Arial"/>
              </a:rPr>
              <a:t>For example, choosing reusable items like water bottles and shopping bags ('bags for life’) instead of single use items. </a:t>
            </a:r>
          </a:p>
        </p:txBody>
      </p:sp>
      <p:sp>
        <p:nvSpPr>
          <p:cNvPr id="6" name="Title 1">
            <a:extLst>
              <a:ext uri="{FF2B5EF4-FFF2-40B4-BE49-F238E27FC236}">
                <a16:creationId xmlns:a16="http://schemas.microsoft.com/office/drawing/2014/main" id="{E51AA384-E0D8-EB11-2B95-3FEA5D1F23AC}"/>
              </a:ext>
            </a:extLst>
          </p:cNvPr>
          <p:cNvSpPr txBox="1">
            <a:spLocks/>
          </p:cNvSpPr>
          <p:nvPr/>
        </p:nvSpPr>
        <p:spPr>
          <a:xfrm>
            <a:off x="979208" y="224796"/>
            <a:ext cx="2881487" cy="1689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100" b="1">
                <a:solidFill>
                  <a:schemeClr val="bg1"/>
                </a:solidFill>
                <a:latin typeface="Arial Rounded MT Bold"/>
                <a:cs typeface="ADLaM Display"/>
              </a:rPr>
              <a:t>*Provide 3 Rs Handout</a:t>
            </a:r>
            <a:endParaRPr lang="en-GB" sz="1100" b="1">
              <a:solidFill>
                <a:schemeClr val="bg1"/>
              </a:solidFill>
              <a:latin typeface="Arial Rounded MT Bold" panose="020F0704030504030204" pitchFamily="34" charset="77"/>
              <a:cs typeface="ADLaM Display" panose="020F0502020204030204" pitchFamily="34" charset="0"/>
            </a:endParaRPr>
          </a:p>
        </p:txBody>
      </p:sp>
    </p:spTree>
    <p:extLst>
      <p:ext uri="{BB962C8B-B14F-4D97-AF65-F5344CB8AC3E}">
        <p14:creationId xmlns:p14="http://schemas.microsoft.com/office/powerpoint/2010/main" val="367591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par>
                                <p:cTn id="10" presetID="8" presetClass="emph" presetSubtype="0" fill="hold" nodeType="withEffect">
                                  <p:stCondLst>
                                    <p:cond delay="0"/>
                                  </p:stCondLst>
                                  <p:childTnLst>
                                    <p:animRot by="21600000">
                                      <p:cBhvr>
                                        <p:cTn id="11" dur="2000" fill="hold"/>
                                        <p:tgtEl>
                                          <p:spTgt spid="5"/>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dissolve">
                                      <p:cBhvr>
                                        <p:cTn id="16" dur="500"/>
                                        <p:tgtEl>
                                          <p:spTgt spid="15"/>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ssolve">
                                      <p:cBhvr>
                                        <p:cTn id="24" dur="500"/>
                                        <p:tgtEl>
                                          <p:spTgt spid="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dissolve">
                                      <p:cBhvr>
                                        <p:cTn id="32" dur="500"/>
                                        <p:tgtEl>
                                          <p:spTgt spid="4"/>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dissolv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dissolve">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4" grpId="0" animBg="1"/>
      <p:bldP spid="3" grpId="0" build="p"/>
      <p:bldP spid="7" grpId="0"/>
      <p:bldP spid="9" grpId="0"/>
      <p:bldP spid="11"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yellow and white rectangular object with a green background&#10;&#10;Description automatically generated">
            <a:extLst>
              <a:ext uri="{FF2B5EF4-FFF2-40B4-BE49-F238E27FC236}">
                <a16:creationId xmlns:a16="http://schemas.microsoft.com/office/drawing/2014/main" id="{1758E648-A809-1127-8C86-9F61A5CC8734}"/>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sx="1000" sy="1000" algn="ctr" rotWithShape="0">
              <a:srgbClr val="000000"/>
            </a:outerShdw>
          </a:effectLst>
        </p:spPr>
      </p:pic>
      <p:pic>
        <p:nvPicPr>
          <p:cNvPr id="5" name="Picture 4" descr="A bag and a bag&#10;&#10;Description automatically generated">
            <a:extLst>
              <a:ext uri="{FF2B5EF4-FFF2-40B4-BE49-F238E27FC236}">
                <a16:creationId xmlns:a16="http://schemas.microsoft.com/office/drawing/2014/main" id="{09F2C4F7-6A54-2DE8-EE7C-8876E70968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9859" y="782648"/>
            <a:ext cx="2800252" cy="2656121"/>
          </a:xfrm>
          <a:prstGeom prst="rect">
            <a:avLst/>
          </a:prstGeom>
          <a:effectLst>
            <a:outerShdw blurRad="449815" dist="50800" dir="5400000" algn="ctr" rotWithShape="0">
              <a:srgbClr val="000000">
                <a:alpha val="35000"/>
              </a:srgbClr>
            </a:outerShdw>
          </a:effectLst>
        </p:spPr>
      </p:pic>
      <p:pic>
        <p:nvPicPr>
          <p:cNvPr id="7" name="Picture 6" descr="A yellow and black object with green dots&#10;&#10;Description automatically generated">
            <a:extLst>
              <a:ext uri="{FF2B5EF4-FFF2-40B4-BE49-F238E27FC236}">
                <a16:creationId xmlns:a16="http://schemas.microsoft.com/office/drawing/2014/main" id="{BEB7F783-E834-7683-C75D-977A4B2449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54015">
            <a:off x="2800913" y="2886849"/>
            <a:ext cx="2718159" cy="994715"/>
          </a:xfrm>
          <a:prstGeom prst="rect">
            <a:avLst/>
          </a:prstGeom>
          <a:effectLst>
            <a:outerShdw blurRad="449815" dist="50800" dir="5400000" algn="ctr" rotWithShape="0">
              <a:srgbClr val="000000">
                <a:alpha val="35000"/>
              </a:srgbClr>
            </a:outerShdw>
          </a:effectLst>
        </p:spPr>
      </p:pic>
      <p:pic>
        <p:nvPicPr>
          <p:cNvPr id="9" name="Picture 8" descr="A bottle and a thermos&#10;&#10;Description automatically generated">
            <a:extLst>
              <a:ext uri="{FF2B5EF4-FFF2-40B4-BE49-F238E27FC236}">
                <a16:creationId xmlns:a16="http://schemas.microsoft.com/office/drawing/2014/main" id="{1D23B523-0981-B456-B2F7-7208795E78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85287">
            <a:off x="7258763" y="4071716"/>
            <a:ext cx="2101068" cy="2376966"/>
          </a:xfrm>
          <a:prstGeom prst="rect">
            <a:avLst/>
          </a:prstGeom>
          <a:effectLst>
            <a:outerShdw blurRad="449815" dist="50800" dir="5400000" algn="ctr" rotWithShape="0">
              <a:srgbClr val="000000">
                <a:alpha val="35000"/>
              </a:srgbClr>
            </a:outerShdw>
          </a:effectLst>
        </p:spPr>
      </p:pic>
      <p:pic>
        <p:nvPicPr>
          <p:cNvPr id="11" name="Picture 10" descr="A group of curved objects&#10;&#10;Description automatically generated with medium confidence">
            <a:extLst>
              <a:ext uri="{FF2B5EF4-FFF2-40B4-BE49-F238E27FC236}">
                <a16:creationId xmlns:a16="http://schemas.microsoft.com/office/drawing/2014/main" id="{680277F7-FD16-991A-B422-A55398C7F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8094" y="3157490"/>
            <a:ext cx="1496588" cy="3108298"/>
          </a:xfrm>
          <a:prstGeom prst="rect">
            <a:avLst/>
          </a:prstGeom>
          <a:effectLst>
            <a:outerShdw blurRad="449815" dist="50800" dir="5400000" algn="ctr" rotWithShape="0">
              <a:srgbClr val="000000">
                <a:alpha val="35000"/>
              </a:srgbClr>
            </a:outerShdw>
          </a:effectLst>
        </p:spPr>
      </p:pic>
      <p:sp>
        <p:nvSpPr>
          <p:cNvPr id="13" name="TextBox 12">
            <a:extLst>
              <a:ext uri="{FF2B5EF4-FFF2-40B4-BE49-F238E27FC236}">
                <a16:creationId xmlns:a16="http://schemas.microsoft.com/office/drawing/2014/main" id="{10882826-D1C6-6F78-2E34-3E7CAA30D3EE}"/>
              </a:ext>
            </a:extLst>
          </p:cNvPr>
          <p:cNvSpPr txBox="1"/>
          <p:nvPr/>
        </p:nvSpPr>
        <p:spPr>
          <a:xfrm>
            <a:off x="6629835" y="3667060"/>
            <a:ext cx="3773463" cy="646331"/>
          </a:xfrm>
          <a:prstGeom prst="rect">
            <a:avLst/>
          </a:prstGeom>
          <a:noFill/>
        </p:spPr>
        <p:txBody>
          <a:bodyPr wrap="square">
            <a:spAutoFit/>
          </a:bodyPr>
          <a:lstStyle/>
          <a:p>
            <a:pPr algn="ctr"/>
            <a:r>
              <a:rPr lang="en-US" b="1">
                <a:latin typeface="Arial" panose="020B0604020202020204" pitchFamily="34" charset="0"/>
                <a:cs typeface="Arial" panose="020B0604020202020204" pitchFamily="34" charset="0"/>
              </a:rPr>
              <a:t>Reusable </a:t>
            </a:r>
          </a:p>
          <a:p>
            <a:pPr algn="ctr"/>
            <a:r>
              <a:rPr lang="en-US" b="1">
                <a:latin typeface="Arial" panose="020B0604020202020204" pitchFamily="34" charset="0"/>
                <a:cs typeface="Arial" panose="020B0604020202020204" pitchFamily="34" charset="0"/>
              </a:rPr>
              <a:t>bottles</a:t>
            </a:r>
          </a:p>
        </p:txBody>
      </p:sp>
      <p:sp>
        <p:nvSpPr>
          <p:cNvPr id="14" name="TextBox 13">
            <a:extLst>
              <a:ext uri="{FF2B5EF4-FFF2-40B4-BE49-F238E27FC236}">
                <a16:creationId xmlns:a16="http://schemas.microsoft.com/office/drawing/2014/main" id="{329BCD54-C931-CA70-CE5F-BCFA603DEA3E}"/>
              </a:ext>
            </a:extLst>
          </p:cNvPr>
          <p:cNvSpPr txBox="1"/>
          <p:nvPr/>
        </p:nvSpPr>
        <p:spPr>
          <a:xfrm>
            <a:off x="3495526" y="5407679"/>
            <a:ext cx="1799602" cy="646331"/>
          </a:xfrm>
          <a:prstGeom prst="rect">
            <a:avLst/>
          </a:prstGeom>
          <a:noFill/>
        </p:spPr>
        <p:txBody>
          <a:bodyPr wrap="square">
            <a:spAutoFit/>
          </a:bodyPr>
          <a:lstStyle/>
          <a:p>
            <a:pPr algn="ctr"/>
            <a:r>
              <a:rPr lang="en-US" b="1">
                <a:latin typeface="Arial" panose="020B0604020202020204" pitchFamily="34" charset="0"/>
                <a:cs typeface="Arial" panose="020B0604020202020204" pitchFamily="34" charset="0"/>
              </a:rPr>
              <a:t>Bamboo or metal straws</a:t>
            </a:r>
          </a:p>
        </p:txBody>
      </p:sp>
      <p:sp>
        <p:nvSpPr>
          <p:cNvPr id="15" name="TextBox 14">
            <a:extLst>
              <a:ext uri="{FF2B5EF4-FFF2-40B4-BE49-F238E27FC236}">
                <a16:creationId xmlns:a16="http://schemas.microsoft.com/office/drawing/2014/main" id="{29F15C95-955D-5CA5-64E0-3AD137A7AE40}"/>
              </a:ext>
            </a:extLst>
          </p:cNvPr>
          <p:cNvSpPr txBox="1"/>
          <p:nvPr/>
        </p:nvSpPr>
        <p:spPr>
          <a:xfrm>
            <a:off x="5792527" y="1497122"/>
            <a:ext cx="2073257" cy="646331"/>
          </a:xfrm>
          <a:prstGeom prst="rect">
            <a:avLst/>
          </a:prstGeom>
          <a:noFill/>
        </p:spPr>
        <p:txBody>
          <a:bodyPr wrap="square" lIns="91440" tIns="45720" rIns="91440" bIns="45720" anchor="t">
            <a:spAutoFit/>
          </a:bodyPr>
          <a:lstStyle/>
          <a:p>
            <a:pPr algn="ctr"/>
            <a:r>
              <a:rPr lang="en-US" b="1">
                <a:latin typeface="Arial"/>
                <a:cs typeface="Arial"/>
              </a:rPr>
              <a:t>Material / reusable bags</a:t>
            </a:r>
          </a:p>
        </p:txBody>
      </p:sp>
      <p:sp>
        <p:nvSpPr>
          <p:cNvPr id="16" name="TextBox 15">
            <a:extLst>
              <a:ext uri="{FF2B5EF4-FFF2-40B4-BE49-F238E27FC236}">
                <a16:creationId xmlns:a16="http://schemas.microsoft.com/office/drawing/2014/main" id="{75558CB4-6C6D-29E1-899D-36E8FC487D3E}"/>
              </a:ext>
            </a:extLst>
          </p:cNvPr>
          <p:cNvSpPr txBox="1"/>
          <p:nvPr/>
        </p:nvSpPr>
        <p:spPr>
          <a:xfrm>
            <a:off x="2855386" y="2199904"/>
            <a:ext cx="2800252" cy="369332"/>
          </a:xfrm>
          <a:prstGeom prst="rect">
            <a:avLst/>
          </a:prstGeom>
          <a:noFill/>
        </p:spPr>
        <p:txBody>
          <a:bodyPr wrap="square" lIns="91440" tIns="45720" rIns="91440" bIns="45720" anchor="t">
            <a:spAutoFit/>
          </a:bodyPr>
          <a:lstStyle/>
          <a:p>
            <a:pPr algn="ctr"/>
            <a:r>
              <a:rPr lang="en-US" b="1">
                <a:latin typeface="Arial"/>
                <a:cs typeface="Arial"/>
              </a:rPr>
              <a:t>Reusable lunch boxes</a:t>
            </a:r>
          </a:p>
        </p:txBody>
      </p:sp>
      <p:sp>
        <p:nvSpPr>
          <p:cNvPr id="2" name="Rounded Rectangle 1">
            <a:extLst>
              <a:ext uri="{FF2B5EF4-FFF2-40B4-BE49-F238E27FC236}">
                <a16:creationId xmlns:a16="http://schemas.microsoft.com/office/drawing/2014/main" id="{22418232-E0FC-38CD-60DC-FEAF93514823}"/>
              </a:ext>
            </a:extLst>
          </p:cNvPr>
          <p:cNvSpPr/>
          <p:nvPr/>
        </p:nvSpPr>
        <p:spPr>
          <a:xfrm>
            <a:off x="-230954" y="381956"/>
            <a:ext cx="5702417" cy="1382202"/>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1F83C361-A6D7-D54F-4719-558A4A969AAD}"/>
              </a:ext>
            </a:extLst>
          </p:cNvPr>
          <p:cNvSpPr>
            <a:spLocks noGrp="1"/>
          </p:cNvSpPr>
          <p:nvPr>
            <p:ph idx="1"/>
          </p:nvPr>
        </p:nvSpPr>
        <p:spPr>
          <a:xfrm>
            <a:off x="372684" y="744867"/>
            <a:ext cx="4680492" cy="545617"/>
          </a:xfrm>
        </p:spPr>
        <p:txBody>
          <a:bodyPr vert="horz" lIns="91440" tIns="45720" rIns="91440" bIns="45720" rtlCol="0" anchor="t">
            <a:normAutofit fontScale="77500" lnSpcReduction="20000"/>
          </a:bodyPr>
          <a:lstStyle/>
          <a:p>
            <a:pPr marL="0" indent="0">
              <a:buNone/>
            </a:pPr>
            <a:r>
              <a:rPr lang="en-GB" sz="3200" b="1">
                <a:solidFill>
                  <a:srgbClr val="7DB552"/>
                </a:solidFill>
                <a:latin typeface="Arial Rounded MT Bold"/>
              </a:rPr>
              <a:t>Examples of reusable items</a:t>
            </a:r>
            <a:endParaRPr lang="en-GB" sz="3200" b="1"/>
          </a:p>
        </p:txBody>
      </p:sp>
      <p:sp>
        <p:nvSpPr>
          <p:cNvPr id="4" name="TextBox 3">
            <a:extLst>
              <a:ext uri="{FF2B5EF4-FFF2-40B4-BE49-F238E27FC236}">
                <a16:creationId xmlns:a16="http://schemas.microsoft.com/office/drawing/2014/main" id="{B2888CC2-8A66-AC53-CE10-CBB671F9BEFB}"/>
              </a:ext>
            </a:extLst>
          </p:cNvPr>
          <p:cNvSpPr txBox="1"/>
          <p:nvPr/>
        </p:nvSpPr>
        <p:spPr>
          <a:xfrm>
            <a:off x="147943" y="1151578"/>
            <a:ext cx="4494108" cy="369332"/>
          </a:xfrm>
          <a:prstGeom prst="rect">
            <a:avLst/>
          </a:prstGeom>
          <a:noFill/>
        </p:spPr>
        <p:txBody>
          <a:bodyPr wrap="square">
            <a:spAutoFit/>
          </a:bodyPr>
          <a:lstStyle/>
          <a:p>
            <a:pPr algn="ctr"/>
            <a:r>
              <a:rPr lang="en-US">
                <a:latin typeface="Arial" panose="020B0604020202020204" pitchFamily="34" charset="0"/>
                <a:cs typeface="Arial" panose="020B0604020202020204" pitchFamily="34" charset="0"/>
              </a:rPr>
              <a:t>Can you think of any other examples?</a:t>
            </a:r>
          </a:p>
        </p:txBody>
      </p:sp>
    </p:spTree>
    <p:extLst>
      <p:ext uri="{BB962C8B-B14F-4D97-AF65-F5344CB8AC3E}">
        <p14:creationId xmlns:p14="http://schemas.microsoft.com/office/powerpoint/2010/main" val="81674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dissolve">
                                      <p:cBhvr>
                                        <p:cTn id="17" dur="500"/>
                                        <p:tgtEl>
                                          <p:spTgt spid="16"/>
                                        </p:tgtEl>
                                      </p:cBhvr>
                                    </p:animEffect>
                                  </p:childTnLst>
                                </p:cTn>
                              </p:par>
                              <p:par>
                                <p:cTn id="18" presetID="1"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par>
                                <p:cTn id="20" presetID="26" presetClass="emph" presetSubtype="0" fill="hold" nodeType="with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ssolve">
                                      <p:cBhvr>
                                        <p:cTn id="27" dur="500"/>
                                        <p:tgtEl>
                                          <p:spTgt spid="15"/>
                                        </p:tgtEl>
                                      </p:cBhvr>
                                    </p:animEffect>
                                  </p:childTnLst>
                                </p:cTn>
                              </p:par>
                              <p:par>
                                <p:cTn id="28" presetID="1"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childTnLst>
                                </p:cTn>
                              </p:par>
                              <p:par>
                                <p:cTn id="30" presetID="26" presetClass="emph" presetSubtype="0" fill="hold" nodeType="withEffect">
                                  <p:stCondLst>
                                    <p:cond delay="0"/>
                                  </p:stCondLst>
                                  <p:childTnLst>
                                    <p:animEffect transition="out" filter="fade">
                                      <p:cBhvr>
                                        <p:cTn id="31" dur="500" tmFilter="0, 0; .2, .5; .8, .5; 1, 0"/>
                                        <p:tgtEl>
                                          <p:spTgt spid="5"/>
                                        </p:tgtEl>
                                      </p:cBhvr>
                                    </p:animEffect>
                                    <p:animScale>
                                      <p:cBhvr>
                                        <p:cTn id="32" dur="250" autoRev="1" fill="hold"/>
                                        <p:tgtEl>
                                          <p:spTgt spid="5"/>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dissolve">
                                      <p:cBhvr>
                                        <p:cTn id="37" dur="500"/>
                                        <p:tgtEl>
                                          <p:spTgt spid="14"/>
                                        </p:tgtEl>
                                      </p:cBhvr>
                                    </p:animEffect>
                                  </p:childTnLst>
                                </p:cTn>
                              </p:par>
                              <p:par>
                                <p:cTn id="38" presetID="1" presetClass="entr" presetSubtype="0"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par>
                                <p:cTn id="40" presetID="26" presetClass="emph" presetSubtype="0" fill="hold" nodeType="withEffect">
                                  <p:stCondLst>
                                    <p:cond delay="0"/>
                                  </p:stCondLst>
                                  <p:childTnLst>
                                    <p:animEffect transition="out" filter="fade">
                                      <p:cBhvr>
                                        <p:cTn id="41" dur="500" tmFilter="0, 0; .2, .5; .8, .5; 1, 0"/>
                                        <p:tgtEl>
                                          <p:spTgt spid="11"/>
                                        </p:tgtEl>
                                      </p:cBhvr>
                                    </p:animEffect>
                                    <p:animScale>
                                      <p:cBhvr>
                                        <p:cTn id="42" dur="250" autoRev="1" fill="hold"/>
                                        <p:tgtEl>
                                          <p:spTgt spid="11"/>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dissolve">
                                      <p:cBhvr>
                                        <p:cTn id="47" dur="500"/>
                                        <p:tgtEl>
                                          <p:spTgt spid="13"/>
                                        </p:tgtEl>
                                      </p:cBhvr>
                                    </p:animEffect>
                                  </p:childTnLst>
                                </p:cTn>
                              </p:par>
                              <p:par>
                                <p:cTn id="48" presetID="1"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childTnLst>
                                </p:cTn>
                              </p:par>
                              <p:par>
                                <p:cTn id="50" presetID="26" presetClass="emph" presetSubtype="0" fill="hold" nodeType="withEffect">
                                  <p:stCondLst>
                                    <p:cond delay="0"/>
                                  </p:stCondLst>
                                  <p:childTnLst>
                                    <p:animEffect transition="out" filter="fade">
                                      <p:cBhvr>
                                        <p:cTn id="51" dur="500" tmFilter="0, 0; .2, .5; .8, .5; 1, 0"/>
                                        <p:tgtEl>
                                          <p:spTgt spid="9"/>
                                        </p:tgtEl>
                                      </p:cBhvr>
                                    </p:animEffect>
                                    <p:animScale>
                                      <p:cBhvr>
                                        <p:cTn id="52" dur="250" autoRev="1" fill="hold"/>
                                        <p:tgtEl>
                                          <p:spTgt spid="9"/>
                                        </p:tgtEl>
                                      </p:cBhvr>
                                      <p:by x="105000" y="105000"/>
                                    </p:animScale>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4">
                                            <p:txEl>
                                              <p:pRg st="0" end="0"/>
                                            </p:txEl>
                                          </p:spTgt>
                                        </p:tgtEl>
                                        <p:attrNameLst>
                                          <p:attrName>style.visibility</p:attrName>
                                        </p:attrNameLst>
                                      </p:cBhvr>
                                      <p:to>
                                        <p:strVal val="visible"/>
                                      </p:to>
                                    </p:set>
                                    <p:animEffect transition="in" filter="dissolve">
                                      <p:cBhvr>
                                        <p:cTn id="5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2" grpId="0" animBg="1"/>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C8BDA-BB7E-3153-55F0-BA6EC8763F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31C3C-37E1-0CAD-6DA5-3AC88F5D4F34}"/>
              </a:ext>
            </a:extLst>
          </p:cNvPr>
          <p:cNvSpPr>
            <a:spLocks noGrp="1"/>
          </p:cNvSpPr>
          <p:nvPr>
            <p:ph idx="1"/>
          </p:nvPr>
        </p:nvSpPr>
        <p:spPr>
          <a:xfrm>
            <a:off x="634181" y="2713704"/>
            <a:ext cx="5031743" cy="3674006"/>
          </a:xfrm>
        </p:spPr>
        <p:txBody>
          <a:bodyPr vert="horz" lIns="91440" tIns="45720" rIns="91440" bIns="45720" rtlCol="0" anchor="t">
            <a:normAutofit/>
          </a:bodyPr>
          <a:lstStyle/>
          <a:p>
            <a:pPr marL="0" indent="0">
              <a:buNone/>
            </a:pPr>
            <a:r>
              <a:rPr lang="en-GB" b="1">
                <a:latin typeface="Arial" panose="020B0604020202020204" pitchFamily="34" charset="0"/>
                <a:cs typeface="Arial" panose="020B0604020202020204" pitchFamily="34" charset="0"/>
              </a:rPr>
              <a:t>Can you think of any ways to help minimise waste?</a:t>
            </a:r>
          </a:p>
          <a:p>
            <a:pPr marL="0" indent="0">
              <a:buNone/>
            </a:pPr>
            <a:endParaRPr lang="en-GB" b="1">
              <a:latin typeface="Arial" panose="020B0604020202020204" pitchFamily="34" charset="0"/>
              <a:cs typeface="Arial" panose="020B0604020202020204" pitchFamily="34" charset="0"/>
            </a:endParaRPr>
          </a:p>
          <a:p>
            <a:pPr marL="0" indent="0">
              <a:buNone/>
            </a:pPr>
            <a:r>
              <a:rPr lang="en-GB" sz="2000">
                <a:latin typeface="Arial"/>
                <a:cs typeface="Arial"/>
              </a:rPr>
              <a:t>As a class, individually, or in groups, create a poster with ideas on how we </a:t>
            </a:r>
            <a:r>
              <a:rPr lang="en-US" sz="2000">
                <a:latin typeface="Arial"/>
                <a:cs typeface="Arial"/>
              </a:rPr>
              <a:t>can reduce waste in our day-to-day lives. Try to include a list of waste reducing strategies.</a:t>
            </a:r>
          </a:p>
          <a:p>
            <a:pPr marL="0" indent="0">
              <a:buNone/>
            </a:pPr>
            <a:endParaRPr lang="en-GB" b="1">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3F07E97-216F-6C2F-F1F8-8B6F4F8A35C7}"/>
              </a:ext>
            </a:extLst>
          </p:cNvPr>
          <p:cNvSpPr txBox="1"/>
          <p:nvPr/>
        </p:nvSpPr>
        <p:spPr>
          <a:xfrm>
            <a:off x="634181" y="5767935"/>
            <a:ext cx="3819832" cy="369332"/>
          </a:xfrm>
          <a:prstGeom prst="rect">
            <a:avLst/>
          </a:prstGeom>
          <a:noFill/>
        </p:spPr>
        <p:txBody>
          <a:bodyPr wrap="square" lIns="91440" tIns="45720" rIns="91440" bIns="45720" rtlCol="0" anchor="t">
            <a:spAutoFit/>
          </a:bodyPr>
          <a:lstStyle/>
          <a:p>
            <a:pPr marL="0" indent="0">
              <a:buNone/>
            </a:pPr>
            <a:r>
              <a:rPr lang="en-US" b="1">
                <a:solidFill>
                  <a:srgbClr val="7DB552"/>
                </a:solidFill>
                <a:latin typeface="Arial"/>
                <a:cs typeface="Arial"/>
              </a:rPr>
              <a:t>Remember to include the 3 Rs!</a:t>
            </a:r>
            <a:endParaRPr lang="en-GB" b="1">
              <a:solidFill>
                <a:srgbClr val="7DB552"/>
              </a:solidFill>
              <a:latin typeface="Arial"/>
              <a:cs typeface="Arial"/>
            </a:endParaRPr>
          </a:p>
        </p:txBody>
      </p:sp>
      <p:sp>
        <p:nvSpPr>
          <p:cNvPr id="5" name="Rounded Rectangle 4">
            <a:extLst>
              <a:ext uri="{FF2B5EF4-FFF2-40B4-BE49-F238E27FC236}">
                <a16:creationId xmlns:a16="http://schemas.microsoft.com/office/drawing/2014/main" id="{27D89B96-5F68-A01E-6D1A-34FBA6CB079C}"/>
              </a:ext>
            </a:extLst>
          </p:cNvPr>
          <p:cNvSpPr/>
          <p:nvPr/>
        </p:nvSpPr>
        <p:spPr>
          <a:xfrm>
            <a:off x="0" y="0"/>
            <a:ext cx="12192000" cy="1999281"/>
          </a:xfrm>
          <a:prstGeom prst="roundRect">
            <a:avLst>
              <a:gd name="adj" fmla="val 0"/>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6" name="Title 1">
            <a:extLst>
              <a:ext uri="{FF2B5EF4-FFF2-40B4-BE49-F238E27FC236}">
                <a16:creationId xmlns:a16="http://schemas.microsoft.com/office/drawing/2014/main" id="{B2D1E2A7-A1AB-09AE-1E92-04099D07253E}"/>
              </a:ext>
            </a:extLst>
          </p:cNvPr>
          <p:cNvSpPr>
            <a:spLocks noGrp="1"/>
          </p:cNvSpPr>
          <p:nvPr>
            <p:ph type="title"/>
          </p:nvPr>
        </p:nvSpPr>
        <p:spPr>
          <a:xfrm>
            <a:off x="631728" y="365125"/>
            <a:ext cx="10515600" cy="1325563"/>
          </a:xfrm>
        </p:spPr>
        <p:txBody>
          <a:bodyPr/>
          <a:lstStyle/>
          <a:p>
            <a:r>
              <a:rPr lang="en-GB" b="1">
                <a:solidFill>
                  <a:schemeClr val="bg1"/>
                </a:solidFill>
                <a:latin typeface="Arial Rounded MT Bold" panose="020F0704030504030204" pitchFamily="34" charset="77"/>
              </a:rPr>
              <a:t>Extra Activity</a:t>
            </a:r>
          </a:p>
        </p:txBody>
      </p:sp>
      <p:pic>
        <p:nvPicPr>
          <p:cNvPr id="7" name="Picture 6" descr="A cartoon of a rectangular object holding a pencil&#10;&#10;Description automatically generated">
            <a:extLst>
              <a:ext uri="{FF2B5EF4-FFF2-40B4-BE49-F238E27FC236}">
                <a16:creationId xmlns:a16="http://schemas.microsoft.com/office/drawing/2014/main" id="{4B5443D8-3CDC-9781-6591-DED82A9873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8105" y="650929"/>
            <a:ext cx="5403001" cy="5486338"/>
          </a:xfrm>
          <a:prstGeom prst="rect">
            <a:avLst/>
          </a:prstGeom>
        </p:spPr>
      </p:pic>
    </p:spTree>
    <p:extLst>
      <p:ext uri="{BB962C8B-B14F-4D97-AF65-F5344CB8AC3E}">
        <p14:creationId xmlns:p14="http://schemas.microsoft.com/office/powerpoint/2010/main" val="288259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par>
                                <p:cTn id="10" presetID="32" presetClass="emph" presetSubtype="0" fill="hold" nodeType="withEffect">
                                  <p:stCondLst>
                                    <p:cond delay="0"/>
                                  </p:stCondLst>
                                  <p:childTnLst>
                                    <p:animRot by="120000">
                                      <p:cBhvr>
                                        <p:cTn id="11" dur="100" fill="hold">
                                          <p:stCondLst>
                                            <p:cond delay="0"/>
                                          </p:stCondLst>
                                        </p:cTn>
                                        <p:tgtEl>
                                          <p:spTgt spid="7"/>
                                        </p:tgtEl>
                                        <p:attrNameLst>
                                          <p:attrName>r</p:attrName>
                                        </p:attrNameLst>
                                      </p:cBhvr>
                                    </p:animRot>
                                    <p:animRot by="-240000">
                                      <p:cBhvr>
                                        <p:cTn id="12" dur="200" fill="hold">
                                          <p:stCondLst>
                                            <p:cond delay="200"/>
                                          </p:stCondLst>
                                        </p:cTn>
                                        <p:tgtEl>
                                          <p:spTgt spid="7"/>
                                        </p:tgtEl>
                                        <p:attrNameLst>
                                          <p:attrName>r</p:attrName>
                                        </p:attrNameLst>
                                      </p:cBhvr>
                                    </p:animRot>
                                    <p:animRot by="240000">
                                      <p:cBhvr>
                                        <p:cTn id="13" dur="200" fill="hold">
                                          <p:stCondLst>
                                            <p:cond delay="400"/>
                                          </p:stCondLst>
                                        </p:cTn>
                                        <p:tgtEl>
                                          <p:spTgt spid="7"/>
                                        </p:tgtEl>
                                        <p:attrNameLst>
                                          <p:attrName>r</p:attrName>
                                        </p:attrNameLst>
                                      </p:cBhvr>
                                    </p:animRot>
                                    <p:animRot by="-240000">
                                      <p:cBhvr>
                                        <p:cTn id="14" dur="200" fill="hold">
                                          <p:stCondLst>
                                            <p:cond delay="600"/>
                                          </p:stCondLst>
                                        </p:cTn>
                                        <p:tgtEl>
                                          <p:spTgt spid="7"/>
                                        </p:tgtEl>
                                        <p:attrNameLst>
                                          <p:attrName>r</p:attrName>
                                        </p:attrNameLst>
                                      </p:cBhvr>
                                    </p:animRot>
                                    <p:animRot by="120000">
                                      <p:cBhvr>
                                        <p:cTn id="15" dur="200" fill="hold">
                                          <p:stCondLst>
                                            <p:cond delay="800"/>
                                          </p:stCondLst>
                                        </p:cTn>
                                        <p:tgtEl>
                                          <p:spTgt spid="7"/>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dissolv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dissolv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dissolv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C0EB5-3DA7-F914-EE15-37465144933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51E731-D879-81B0-568F-E6D439154E0F}"/>
              </a:ext>
            </a:extLst>
          </p:cNvPr>
          <p:cNvSpPr>
            <a:spLocks noGrp="1"/>
          </p:cNvSpPr>
          <p:nvPr>
            <p:ph idx="1"/>
          </p:nvPr>
        </p:nvSpPr>
        <p:spPr>
          <a:xfrm>
            <a:off x="6553192" y="2632588"/>
            <a:ext cx="5031743" cy="3674006"/>
          </a:xfrm>
        </p:spPr>
        <p:txBody>
          <a:bodyPr vert="horz" lIns="91440" tIns="45720" rIns="91440" bIns="45720" rtlCol="0" anchor="t">
            <a:normAutofit/>
          </a:bodyPr>
          <a:lstStyle/>
          <a:p>
            <a:pPr marL="0" indent="0">
              <a:lnSpc>
                <a:spcPct val="100000"/>
              </a:lnSpc>
              <a:buNone/>
            </a:pPr>
            <a:r>
              <a:rPr lang="en-GB" b="1"/>
              <a:t>Did you mention any of our examples below?</a:t>
            </a:r>
            <a:endParaRPr lang="en-GB" b="1">
              <a:latin typeface="Arial" panose="020B0604020202020204" pitchFamily="34" charset="0"/>
              <a:cs typeface="Arial" panose="020B0604020202020204" pitchFamily="34" charset="0"/>
            </a:endParaRPr>
          </a:p>
          <a:p>
            <a:pPr>
              <a:lnSpc>
                <a:spcPct val="100000"/>
              </a:lnSpc>
            </a:pPr>
            <a:r>
              <a:rPr lang="en-US" sz="2000">
                <a:latin typeface="Arial" panose="020B0604020202020204" pitchFamily="34" charset="0"/>
                <a:cs typeface="Arial" panose="020B0604020202020204" pitchFamily="34" charset="0"/>
              </a:rPr>
              <a:t>Avoiding single-use plastic items.</a:t>
            </a:r>
          </a:p>
          <a:p>
            <a:pPr>
              <a:lnSpc>
                <a:spcPct val="100000"/>
              </a:lnSpc>
            </a:pPr>
            <a:r>
              <a:rPr lang="en-US" sz="2000">
                <a:latin typeface="Arial" panose="020B0604020202020204" pitchFamily="34" charset="0"/>
                <a:cs typeface="Arial" panose="020B0604020202020204" pitchFamily="34" charset="0"/>
              </a:rPr>
              <a:t>Using reusable bags / lunch boxes / water bottles or containers.</a:t>
            </a:r>
          </a:p>
          <a:p>
            <a:pPr>
              <a:lnSpc>
                <a:spcPct val="100000"/>
              </a:lnSpc>
            </a:pPr>
            <a:r>
              <a:rPr lang="en-US" sz="2000">
                <a:latin typeface="Arial" panose="020B0604020202020204" pitchFamily="34" charset="0"/>
                <a:cs typeface="Arial" panose="020B0604020202020204" pitchFamily="34" charset="0"/>
              </a:rPr>
              <a:t>Buying products with less packaging.</a:t>
            </a:r>
          </a:p>
          <a:p>
            <a:pPr>
              <a:lnSpc>
                <a:spcPct val="100000"/>
              </a:lnSpc>
            </a:pPr>
            <a:r>
              <a:rPr lang="en-US" sz="2000">
                <a:latin typeface="Arial"/>
                <a:cs typeface="Arial"/>
              </a:rPr>
              <a:t>Reusing glass jars to use as storage containers for other food or as pots for stationery.</a:t>
            </a:r>
          </a:p>
          <a:p>
            <a:pPr marL="0" indent="0">
              <a:lnSpc>
                <a:spcPct val="100000"/>
              </a:lnSpc>
              <a:buNone/>
            </a:pPr>
            <a:endParaRPr lang="en-US" sz="2000">
              <a:latin typeface="Arial" panose="020B0604020202020204" pitchFamily="34" charset="0"/>
              <a:cs typeface="Arial" panose="020B0604020202020204" pitchFamily="34" charset="0"/>
            </a:endParaRPr>
          </a:p>
          <a:p>
            <a:pPr marL="0" indent="0">
              <a:lnSpc>
                <a:spcPct val="100000"/>
              </a:lnSpc>
              <a:buNone/>
            </a:pPr>
            <a:endParaRPr lang="en-GB" b="1">
              <a:latin typeface="Arial" panose="020B0604020202020204" pitchFamily="34" charset="0"/>
              <a:cs typeface="Arial" panose="020B0604020202020204" pitchFamily="34" charset="0"/>
            </a:endParaRPr>
          </a:p>
        </p:txBody>
      </p:sp>
      <p:sp>
        <p:nvSpPr>
          <p:cNvPr id="5" name="Rounded Rectangle 4">
            <a:extLst>
              <a:ext uri="{FF2B5EF4-FFF2-40B4-BE49-F238E27FC236}">
                <a16:creationId xmlns:a16="http://schemas.microsoft.com/office/drawing/2014/main" id="{1DBBEA17-0CFB-A6E4-FD6C-2B329158333F}"/>
              </a:ext>
            </a:extLst>
          </p:cNvPr>
          <p:cNvSpPr/>
          <p:nvPr/>
        </p:nvSpPr>
        <p:spPr>
          <a:xfrm>
            <a:off x="0" y="0"/>
            <a:ext cx="12192000" cy="1999281"/>
          </a:xfrm>
          <a:prstGeom prst="roundRect">
            <a:avLst>
              <a:gd name="adj" fmla="val 0"/>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6" name="Title 1">
            <a:extLst>
              <a:ext uri="{FF2B5EF4-FFF2-40B4-BE49-F238E27FC236}">
                <a16:creationId xmlns:a16="http://schemas.microsoft.com/office/drawing/2014/main" id="{BED42CF7-B64A-7D2E-C03E-17FA71574290}"/>
              </a:ext>
            </a:extLst>
          </p:cNvPr>
          <p:cNvSpPr>
            <a:spLocks noGrp="1"/>
          </p:cNvSpPr>
          <p:nvPr>
            <p:ph type="title"/>
          </p:nvPr>
        </p:nvSpPr>
        <p:spPr>
          <a:xfrm>
            <a:off x="6553192" y="365125"/>
            <a:ext cx="10515600" cy="1325563"/>
          </a:xfrm>
        </p:spPr>
        <p:txBody>
          <a:bodyPr>
            <a:normAutofit/>
          </a:bodyPr>
          <a:lstStyle/>
          <a:p>
            <a:r>
              <a:rPr lang="en-GB" sz="3600" b="1">
                <a:solidFill>
                  <a:schemeClr val="bg1"/>
                </a:solidFill>
                <a:latin typeface="Arial Rounded MT Bold" panose="020F0704030504030204" pitchFamily="34" charset="77"/>
              </a:rPr>
              <a:t>How did you find that?</a:t>
            </a:r>
          </a:p>
        </p:txBody>
      </p:sp>
      <p:pic>
        <p:nvPicPr>
          <p:cNvPr id="7" name="Picture 6" descr="A cartoon of a rectangular object holding a pencil&#10;&#10;Description automatically generated">
            <a:extLst>
              <a:ext uri="{FF2B5EF4-FFF2-40B4-BE49-F238E27FC236}">
                <a16:creationId xmlns:a16="http://schemas.microsoft.com/office/drawing/2014/main" id="{7C78C650-11D1-A1D5-F5BF-D9DF263A4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791" y="820256"/>
            <a:ext cx="5403001" cy="5486338"/>
          </a:xfrm>
          <a:prstGeom prst="rect">
            <a:avLst/>
          </a:prstGeom>
        </p:spPr>
      </p:pic>
    </p:spTree>
    <p:extLst>
      <p:ext uri="{BB962C8B-B14F-4D97-AF65-F5344CB8AC3E}">
        <p14:creationId xmlns:p14="http://schemas.microsoft.com/office/powerpoint/2010/main" val="65595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7"/>
                                        </p:tgtEl>
                                        <p:attrNameLst>
                                          <p:attrName>r</p:attrName>
                                        </p:attrNameLst>
                                      </p:cBhvr>
                                    </p:animRot>
                                    <p:animRot by="-240000">
                                      <p:cBhvr>
                                        <p:cTn id="10" dur="200" fill="hold">
                                          <p:stCondLst>
                                            <p:cond delay="200"/>
                                          </p:stCondLst>
                                        </p:cTn>
                                        <p:tgtEl>
                                          <p:spTgt spid="7"/>
                                        </p:tgtEl>
                                        <p:attrNameLst>
                                          <p:attrName>r</p:attrName>
                                        </p:attrNameLst>
                                      </p:cBhvr>
                                    </p:animRot>
                                    <p:animRot by="240000">
                                      <p:cBhvr>
                                        <p:cTn id="11" dur="200" fill="hold">
                                          <p:stCondLst>
                                            <p:cond delay="400"/>
                                          </p:stCondLst>
                                        </p:cTn>
                                        <p:tgtEl>
                                          <p:spTgt spid="7"/>
                                        </p:tgtEl>
                                        <p:attrNameLst>
                                          <p:attrName>r</p:attrName>
                                        </p:attrNameLst>
                                      </p:cBhvr>
                                    </p:animRot>
                                    <p:animRot by="-240000">
                                      <p:cBhvr>
                                        <p:cTn id="12" dur="200" fill="hold">
                                          <p:stCondLst>
                                            <p:cond delay="600"/>
                                          </p:stCondLst>
                                        </p:cTn>
                                        <p:tgtEl>
                                          <p:spTgt spid="7"/>
                                        </p:tgtEl>
                                        <p:attrNameLst>
                                          <p:attrName>r</p:attrName>
                                        </p:attrNameLst>
                                      </p:cBhvr>
                                    </p:animRot>
                                    <p:animRot by="120000">
                                      <p:cBhvr>
                                        <p:cTn id="13" dur="200" fill="hold">
                                          <p:stCondLst>
                                            <p:cond delay="800"/>
                                          </p:stCondLst>
                                        </p:cTn>
                                        <p:tgtEl>
                                          <p:spTgt spid="7"/>
                                        </p:tgtEl>
                                        <p:attrNameLst>
                                          <p:attrName>r</p:attrName>
                                        </p:attrNameLst>
                                      </p:cBhvr>
                                    </p:animRot>
                                  </p:childTnLst>
                                </p:cTn>
                              </p:par>
                              <p:par>
                                <p:cTn id="14" presetID="1"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dissolv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dissolve">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dissolv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dissolv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dissolve">
                                      <p:cBhvr>
                                        <p:cTn id="4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38708D-D0F6-4D50-66F3-4B5785F21D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207499" cy="6858000"/>
          </a:xfrm>
          <a:prstGeom prst="rect">
            <a:avLst/>
          </a:prstGeom>
        </p:spPr>
      </p:pic>
      <p:pic>
        <p:nvPicPr>
          <p:cNvPr id="5" name="Picture 4" descr="A cartoon of a red cylinder&#10;&#10;Description automatically generated">
            <a:extLst>
              <a:ext uri="{FF2B5EF4-FFF2-40B4-BE49-F238E27FC236}">
                <a16:creationId xmlns:a16="http://schemas.microsoft.com/office/drawing/2014/main" id="{8C811751-6749-340B-4242-DB278D145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8501" y="4937425"/>
            <a:ext cx="1304309" cy="1421814"/>
          </a:xfrm>
          <a:prstGeom prst="rect">
            <a:avLst/>
          </a:prstGeom>
          <a:effectLst>
            <a:outerShdw blurRad="407823" dist="50800" dir="5400000" algn="ctr" rotWithShape="0">
              <a:srgbClr val="000000">
                <a:alpha val="28000"/>
              </a:srgbClr>
            </a:outerShdw>
          </a:effectLst>
        </p:spPr>
      </p:pic>
      <p:pic>
        <p:nvPicPr>
          <p:cNvPr id="6" name="Picture 5">
            <a:extLst>
              <a:ext uri="{FF2B5EF4-FFF2-40B4-BE49-F238E27FC236}">
                <a16:creationId xmlns:a16="http://schemas.microsoft.com/office/drawing/2014/main" id="{DCDAAC62-6336-ADD2-AF47-A2A012998C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265" y="3241917"/>
            <a:ext cx="1415793" cy="1548524"/>
          </a:xfrm>
          <a:prstGeom prst="rect">
            <a:avLst/>
          </a:prstGeom>
          <a:effectLst>
            <a:outerShdw blurRad="407823" dist="50800" dir="5400000" algn="ctr" rotWithShape="0">
              <a:srgbClr val="000000">
                <a:alpha val="28000"/>
              </a:srgbClr>
            </a:outerShdw>
          </a:effectLst>
        </p:spPr>
      </p:pic>
      <p:pic>
        <p:nvPicPr>
          <p:cNvPr id="7" name="Picture 6" descr="A cartoon banana with a face&#10;&#10;Description automatically generated">
            <a:extLst>
              <a:ext uri="{FF2B5EF4-FFF2-40B4-BE49-F238E27FC236}">
                <a16:creationId xmlns:a16="http://schemas.microsoft.com/office/drawing/2014/main" id="{7E92395A-ECE0-58E6-D431-AF909749A8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7162" y="4598361"/>
            <a:ext cx="2273300" cy="1816100"/>
          </a:xfrm>
          <a:prstGeom prst="rect">
            <a:avLst/>
          </a:prstGeom>
          <a:effectLst>
            <a:outerShdw blurRad="407823" dist="50800" dir="5400000" algn="ctr" rotWithShape="0">
              <a:srgbClr val="000000">
                <a:alpha val="28000"/>
              </a:srgbClr>
            </a:outerShdw>
          </a:effectLst>
        </p:spPr>
      </p:pic>
      <p:pic>
        <p:nvPicPr>
          <p:cNvPr id="8" name="Picture 7" descr="A couple of books with faces&#10;&#10;Description automatically generated">
            <a:extLst>
              <a:ext uri="{FF2B5EF4-FFF2-40B4-BE49-F238E27FC236}">
                <a16:creationId xmlns:a16="http://schemas.microsoft.com/office/drawing/2014/main" id="{7655D33B-E78F-836D-6248-2310A76A89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2325" y="1499174"/>
            <a:ext cx="2235200" cy="1663700"/>
          </a:xfrm>
          <a:prstGeom prst="rect">
            <a:avLst/>
          </a:prstGeom>
          <a:effectLst>
            <a:outerShdw blurRad="407823" dist="50800" dir="5400000" algn="ctr" rotWithShape="0">
              <a:srgbClr val="000000">
                <a:alpha val="28000"/>
              </a:srgbClr>
            </a:outerShdw>
          </a:effectLst>
        </p:spPr>
      </p:pic>
      <p:pic>
        <p:nvPicPr>
          <p:cNvPr id="9" name="Picture 8" descr="A cartoon of plastic bottles&#10;&#10;Description automatically generated">
            <a:extLst>
              <a:ext uri="{FF2B5EF4-FFF2-40B4-BE49-F238E27FC236}">
                <a16:creationId xmlns:a16="http://schemas.microsoft.com/office/drawing/2014/main" id="{584603AB-4C9A-4988-40E8-FD0012D3B7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68508" y="1488135"/>
            <a:ext cx="1701800" cy="1701800"/>
          </a:xfrm>
          <a:prstGeom prst="rect">
            <a:avLst/>
          </a:prstGeom>
          <a:effectLst>
            <a:outerShdw blurRad="407823" dist="50800" dir="5400000" algn="ctr" rotWithShape="0">
              <a:srgbClr val="000000">
                <a:alpha val="28000"/>
              </a:srgbClr>
            </a:outerShdw>
          </a:effectLst>
        </p:spPr>
      </p:pic>
      <p:pic>
        <p:nvPicPr>
          <p:cNvPr id="10" name="Picture 9" descr="A cartoon of a pizza slice&#10;&#10;Description automatically generated">
            <a:extLst>
              <a:ext uri="{FF2B5EF4-FFF2-40B4-BE49-F238E27FC236}">
                <a16:creationId xmlns:a16="http://schemas.microsoft.com/office/drawing/2014/main" id="{00EED90B-8AB9-CFD3-E79A-3EE46A3877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153439">
            <a:off x="10128401" y="2930305"/>
            <a:ext cx="1460500" cy="1790700"/>
          </a:xfrm>
          <a:prstGeom prst="rect">
            <a:avLst/>
          </a:prstGeom>
          <a:effectLst>
            <a:outerShdw blurRad="407823" dist="50800" dir="5400000" algn="ctr" rotWithShape="0">
              <a:srgbClr val="000000">
                <a:alpha val="28000"/>
              </a:srgbClr>
            </a:outerShdw>
          </a:effectLst>
        </p:spPr>
      </p:pic>
      <p:sp>
        <p:nvSpPr>
          <p:cNvPr id="2" name="Title 1">
            <a:extLst>
              <a:ext uri="{FF2B5EF4-FFF2-40B4-BE49-F238E27FC236}">
                <a16:creationId xmlns:a16="http://schemas.microsoft.com/office/drawing/2014/main" id="{946A9A13-7910-9580-01EA-1FCAE3A45AC5}"/>
              </a:ext>
            </a:extLst>
          </p:cNvPr>
          <p:cNvSpPr>
            <a:spLocks noGrp="1"/>
          </p:cNvSpPr>
          <p:nvPr>
            <p:ph type="title"/>
          </p:nvPr>
        </p:nvSpPr>
        <p:spPr>
          <a:xfrm>
            <a:off x="845949" y="3119332"/>
            <a:ext cx="10515600" cy="1325563"/>
          </a:xfrm>
          <a:effectLst>
            <a:outerShdw sx="1000" sy="1000" algn="ctr" rotWithShape="0">
              <a:srgbClr val="000000"/>
            </a:outerShdw>
          </a:effectLst>
        </p:spPr>
        <p:txBody>
          <a:bodyPr/>
          <a:lstStyle/>
          <a:p>
            <a:pPr algn="ctr"/>
            <a:r>
              <a:rPr lang="en-GB" b="1">
                <a:solidFill>
                  <a:schemeClr val="bg1"/>
                </a:solidFill>
                <a:latin typeface="Arial Rounded MT Bold"/>
              </a:rPr>
              <a:t>Let’s recap…</a:t>
            </a:r>
          </a:p>
        </p:txBody>
      </p:sp>
      <p:sp>
        <p:nvSpPr>
          <p:cNvPr id="3" name="Content Placeholder 2">
            <a:extLst>
              <a:ext uri="{FF2B5EF4-FFF2-40B4-BE49-F238E27FC236}">
                <a16:creationId xmlns:a16="http://schemas.microsoft.com/office/drawing/2014/main" id="{51B37B32-7C81-9E25-F01A-C4867A233F14}"/>
              </a:ext>
            </a:extLst>
          </p:cNvPr>
          <p:cNvSpPr>
            <a:spLocks noGrp="1"/>
          </p:cNvSpPr>
          <p:nvPr>
            <p:ph idx="1"/>
          </p:nvPr>
        </p:nvSpPr>
        <p:spPr>
          <a:xfrm>
            <a:off x="3569360" y="4477713"/>
            <a:ext cx="4799148" cy="4351338"/>
          </a:xfrm>
        </p:spPr>
        <p:txBody>
          <a:bodyPr/>
          <a:lstStyle/>
          <a:p>
            <a:pPr marL="0" indent="0" algn="ctr">
              <a:buNone/>
            </a:pPr>
            <a:r>
              <a:rPr lang="en-GB" b="1">
                <a:solidFill>
                  <a:schemeClr val="bg1"/>
                </a:solidFill>
                <a:latin typeface="Arial" panose="020B0604020202020204" pitchFamily="34" charset="0"/>
                <a:cs typeface="Arial" panose="020B0604020202020204" pitchFamily="34" charset="0"/>
              </a:rPr>
              <a:t>Waste is </a:t>
            </a:r>
            <a:r>
              <a:rPr lang="en-US" b="1">
                <a:solidFill>
                  <a:schemeClr val="bg1"/>
                </a:solidFill>
                <a:latin typeface="Arial" panose="020B0604020202020204" pitchFamily="34" charset="0"/>
                <a:cs typeface="Arial" panose="020B0604020202020204" pitchFamily="34" charset="0"/>
              </a:rPr>
              <a:t>anything we throw away because we no longer need it or it’s broken... </a:t>
            </a:r>
          </a:p>
          <a:p>
            <a:pPr algn="ctr"/>
            <a:endParaRPr lang="en-GB" b="1">
              <a:solidFill>
                <a:schemeClr val="bg1"/>
              </a:solidFill>
              <a:latin typeface="Arial" panose="020B0604020202020204" pitchFamily="34" charset="0"/>
              <a:cs typeface="Arial" panose="020B0604020202020204" pitchFamily="34" charset="0"/>
            </a:endParaRPr>
          </a:p>
        </p:txBody>
      </p:sp>
      <p:pic>
        <p:nvPicPr>
          <p:cNvPr id="11" name="Picture 10" descr="A cartoon of a dirt with leaves&#10;&#10;Description automatically generated">
            <a:extLst>
              <a:ext uri="{FF2B5EF4-FFF2-40B4-BE49-F238E27FC236}">
                <a16:creationId xmlns:a16="http://schemas.microsoft.com/office/drawing/2014/main" id="{864ED8BB-2E4C-6E51-A48E-3DF2BB22D9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86149" y="729010"/>
            <a:ext cx="2235200" cy="2014621"/>
          </a:xfrm>
          <a:prstGeom prst="rect">
            <a:avLst/>
          </a:prstGeom>
          <a:effectLst>
            <a:outerShdw blurRad="429852" dist="50800" dir="5400000" algn="ctr" rotWithShape="0">
              <a:srgbClr val="000000">
                <a:alpha val="23000"/>
              </a:srgbClr>
            </a:outerShdw>
          </a:effectLst>
        </p:spPr>
      </p:pic>
    </p:spTree>
    <p:extLst>
      <p:ext uri="{BB962C8B-B14F-4D97-AF65-F5344CB8AC3E}">
        <p14:creationId xmlns:p14="http://schemas.microsoft.com/office/powerpoint/2010/main" val="343735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26" presetClass="emph" presetSubtype="0" fill="hold" nodeType="withEffect">
                                  <p:stCondLst>
                                    <p:cond delay="0"/>
                                  </p:stCondLst>
                                  <p:childTnLst>
                                    <p:animEffect transition="out" filter="fade">
                                      <p:cBhvr>
                                        <p:cTn id="30" dur="500" tmFilter="0, 0; .2, .5; .8, .5; 1, 0"/>
                                        <p:tgtEl>
                                          <p:spTgt spid="11"/>
                                        </p:tgtEl>
                                      </p:cBhvr>
                                    </p:animEffect>
                                    <p:animScale>
                                      <p:cBhvr>
                                        <p:cTn id="31" dur="250" autoRev="1" fill="hold"/>
                                        <p:tgtEl>
                                          <p:spTgt spid="11"/>
                                        </p:tgtEl>
                                      </p:cBhvr>
                                      <p:by x="105000" y="105000"/>
                                    </p:animScale>
                                  </p:childTnLst>
                                </p:cTn>
                              </p:par>
                              <p:par>
                                <p:cTn id="32" presetID="26" presetClass="emph" presetSubtype="0" fill="hold" nodeType="withEffect">
                                  <p:stCondLst>
                                    <p:cond delay="0"/>
                                  </p:stCondLst>
                                  <p:childTnLst>
                                    <p:animEffect transition="out" filter="fade">
                                      <p:cBhvr>
                                        <p:cTn id="33" dur="500" tmFilter="0, 0; .2, .5; .8, .5; 1, 0"/>
                                        <p:tgtEl>
                                          <p:spTgt spid="9"/>
                                        </p:tgtEl>
                                      </p:cBhvr>
                                    </p:animEffect>
                                    <p:animScale>
                                      <p:cBhvr>
                                        <p:cTn id="34" dur="250" autoRev="1" fill="hold"/>
                                        <p:tgtEl>
                                          <p:spTgt spid="9"/>
                                        </p:tgtEl>
                                      </p:cBhvr>
                                      <p:by x="105000" y="105000"/>
                                    </p:animScale>
                                  </p:childTnLst>
                                </p:cTn>
                              </p:par>
                              <p:par>
                                <p:cTn id="35" presetID="26" presetClass="emph" presetSubtype="0" fill="hold" nodeType="withEffect">
                                  <p:stCondLst>
                                    <p:cond delay="0"/>
                                  </p:stCondLst>
                                  <p:childTnLst>
                                    <p:animEffect transition="out" filter="fade">
                                      <p:cBhvr>
                                        <p:cTn id="36" dur="500" tmFilter="0, 0; .2, .5; .8, .5; 1, 0"/>
                                        <p:tgtEl>
                                          <p:spTgt spid="10"/>
                                        </p:tgtEl>
                                      </p:cBhvr>
                                    </p:animEffect>
                                    <p:animScale>
                                      <p:cBhvr>
                                        <p:cTn id="37" dur="250" autoRev="1" fill="hold"/>
                                        <p:tgtEl>
                                          <p:spTgt spid="10"/>
                                        </p:tgtEl>
                                      </p:cBhvr>
                                      <p:by x="105000" y="105000"/>
                                    </p:animScale>
                                  </p:childTnLst>
                                </p:cTn>
                              </p:par>
                              <p:par>
                                <p:cTn id="38" presetID="26" presetClass="emph" presetSubtype="0" fill="hold" nodeType="withEffect">
                                  <p:stCondLst>
                                    <p:cond delay="0"/>
                                  </p:stCondLst>
                                  <p:childTnLst>
                                    <p:animEffect transition="out" filter="fade">
                                      <p:cBhvr>
                                        <p:cTn id="39" dur="500" tmFilter="0, 0; .2, .5; .8, .5; 1, 0"/>
                                        <p:tgtEl>
                                          <p:spTgt spid="5"/>
                                        </p:tgtEl>
                                      </p:cBhvr>
                                    </p:animEffect>
                                    <p:animScale>
                                      <p:cBhvr>
                                        <p:cTn id="40" dur="250" autoRev="1" fill="hold"/>
                                        <p:tgtEl>
                                          <p:spTgt spid="5"/>
                                        </p:tgtEl>
                                      </p:cBhvr>
                                      <p:by x="105000" y="105000"/>
                                    </p:animScale>
                                  </p:childTnLst>
                                </p:cTn>
                              </p:par>
                              <p:par>
                                <p:cTn id="41" presetID="26" presetClass="emph" presetSubtype="0" fill="hold" nodeType="withEffect">
                                  <p:stCondLst>
                                    <p:cond delay="0"/>
                                  </p:stCondLst>
                                  <p:childTnLst>
                                    <p:animEffect transition="out" filter="fade">
                                      <p:cBhvr>
                                        <p:cTn id="42" dur="500" tmFilter="0, 0; .2, .5; .8, .5; 1, 0"/>
                                        <p:tgtEl>
                                          <p:spTgt spid="7"/>
                                        </p:tgtEl>
                                      </p:cBhvr>
                                    </p:animEffect>
                                    <p:animScale>
                                      <p:cBhvr>
                                        <p:cTn id="43" dur="250" autoRev="1" fill="hold"/>
                                        <p:tgtEl>
                                          <p:spTgt spid="7"/>
                                        </p:tgtEl>
                                      </p:cBhvr>
                                      <p:by x="105000" y="105000"/>
                                    </p:animScale>
                                  </p:childTnLst>
                                </p:cTn>
                              </p:par>
                              <p:par>
                                <p:cTn id="44" presetID="26" presetClass="emph" presetSubtype="0" fill="hold" nodeType="withEffect">
                                  <p:stCondLst>
                                    <p:cond delay="0"/>
                                  </p:stCondLst>
                                  <p:childTnLst>
                                    <p:animEffect transition="out" filter="fade">
                                      <p:cBhvr>
                                        <p:cTn id="45" dur="500" tmFilter="0, 0; .2, .5; .8, .5; 1, 0"/>
                                        <p:tgtEl>
                                          <p:spTgt spid="6"/>
                                        </p:tgtEl>
                                      </p:cBhvr>
                                    </p:animEffect>
                                    <p:animScale>
                                      <p:cBhvr>
                                        <p:cTn id="46" dur="250" autoRev="1" fill="hold"/>
                                        <p:tgtEl>
                                          <p:spTgt spid="6"/>
                                        </p:tgtEl>
                                      </p:cBhvr>
                                      <p:by x="105000" y="105000"/>
                                    </p:animScale>
                                  </p:childTnLst>
                                </p:cTn>
                              </p:par>
                              <p:par>
                                <p:cTn id="47" presetID="26" presetClass="emph" presetSubtype="0" fill="hold" nodeType="withEffect">
                                  <p:stCondLst>
                                    <p:cond delay="0"/>
                                  </p:stCondLst>
                                  <p:childTnLst>
                                    <p:animEffect transition="out" filter="fade">
                                      <p:cBhvr>
                                        <p:cTn id="48" dur="500" tmFilter="0, 0; .2, .5; .8, .5; 1, 0"/>
                                        <p:tgtEl>
                                          <p:spTgt spid="8"/>
                                        </p:tgtEl>
                                      </p:cBhvr>
                                    </p:animEffect>
                                    <p:animScale>
                                      <p:cBhvr>
                                        <p:cTn id="49"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3FA4B-0B59-9997-F70A-421093A82517}"/>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A6286D52-05C3-E8D5-58ED-B8BFD860A1F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0" cy="6858000"/>
          </a:xfrm>
          <a:prstGeom prst="rect">
            <a:avLst/>
          </a:prstGeom>
        </p:spPr>
      </p:pic>
      <p:pic>
        <p:nvPicPr>
          <p:cNvPr id="30" name="Picture 29" descr="A cartoon of a blue trash can&#10;&#10;Description automatically generated">
            <a:extLst>
              <a:ext uri="{FF2B5EF4-FFF2-40B4-BE49-F238E27FC236}">
                <a16:creationId xmlns:a16="http://schemas.microsoft.com/office/drawing/2014/main" id="{1DE651D0-F46C-C0F5-A068-A05F896C37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6785" y="1908059"/>
            <a:ext cx="2570094" cy="3607709"/>
          </a:xfrm>
          <a:prstGeom prst="rect">
            <a:avLst/>
          </a:prstGeom>
        </p:spPr>
      </p:pic>
      <p:pic>
        <p:nvPicPr>
          <p:cNvPr id="31" name="Picture 30" descr="A cartoon of a trash can&#10;&#10;Description automatically generated">
            <a:extLst>
              <a:ext uri="{FF2B5EF4-FFF2-40B4-BE49-F238E27FC236}">
                <a16:creationId xmlns:a16="http://schemas.microsoft.com/office/drawing/2014/main" id="{1F4AA343-CF7D-FF64-E510-95B22ACE12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4764" y="2075673"/>
            <a:ext cx="2570094" cy="3440095"/>
          </a:xfrm>
          <a:prstGeom prst="rect">
            <a:avLst/>
          </a:prstGeom>
        </p:spPr>
      </p:pic>
      <p:pic>
        <p:nvPicPr>
          <p:cNvPr id="32" name="Picture 31" descr="A cartoon of a trash can&#10;&#10;Description automatically generated">
            <a:extLst>
              <a:ext uri="{FF2B5EF4-FFF2-40B4-BE49-F238E27FC236}">
                <a16:creationId xmlns:a16="http://schemas.microsoft.com/office/drawing/2014/main" id="{D038CBD2-FF30-4945-8914-AD7448AD6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070" y="1374890"/>
            <a:ext cx="3375502" cy="4490201"/>
          </a:xfrm>
          <a:prstGeom prst="rect">
            <a:avLst/>
          </a:prstGeom>
        </p:spPr>
      </p:pic>
      <p:sp>
        <p:nvSpPr>
          <p:cNvPr id="11" name="TextBox 10">
            <a:extLst>
              <a:ext uri="{FF2B5EF4-FFF2-40B4-BE49-F238E27FC236}">
                <a16:creationId xmlns:a16="http://schemas.microsoft.com/office/drawing/2014/main" id="{201E18F0-50CF-50CD-4F76-912740C4ECE4}"/>
              </a:ext>
            </a:extLst>
          </p:cNvPr>
          <p:cNvSpPr txBox="1"/>
          <p:nvPr/>
        </p:nvSpPr>
        <p:spPr>
          <a:xfrm>
            <a:off x="4862886" y="6248334"/>
            <a:ext cx="2570094" cy="369332"/>
          </a:xfrm>
          <a:prstGeom prst="rect">
            <a:avLst/>
          </a:prstGeom>
          <a:noFill/>
        </p:spPr>
        <p:txBody>
          <a:bodyPr wrap="square">
            <a:spAutoFit/>
          </a:bodyPr>
          <a:lstStyle/>
          <a:p>
            <a:pPr marL="0" indent="0" algn="ctr">
              <a:buNone/>
            </a:pPr>
            <a:r>
              <a:rPr lang="en-US" b="1">
                <a:solidFill>
                  <a:schemeClr val="bg1"/>
                </a:solidFill>
                <a:latin typeface="Arial" panose="020B0604020202020204" pitchFamily="34" charset="0"/>
                <a:cs typeface="Arial" panose="020B0604020202020204" pitchFamily="34" charset="0"/>
              </a:rPr>
              <a:t>Recycling</a:t>
            </a:r>
          </a:p>
        </p:txBody>
      </p:sp>
      <p:sp>
        <p:nvSpPr>
          <p:cNvPr id="13" name="TextBox 12">
            <a:extLst>
              <a:ext uri="{FF2B5EF4-FFF2-40B4-BE49-F238E27FC236}">
                <a16:creationId xmlns:a16="http://schemas.microsoft.com/office/drawing/2014/main" id="{D67E4300-30ED-D19D-F369-4E808CB60A31}"/>
              </a:ext>
            </a:extLst>
          </p:cNvPr>
          <p:cNvSpPr txBox="1"/>
          <p:nvPr/>
        </p:nvSpPr>
        <p:spPr>
          <a:xfrm>
            <a:off x="7599311" y="6248334"/>
            <a:ext cx="3941001" cy="369332"/>
          </a:xfrm>
          <a:prstGeom prst="rect">
            <a:avLst/>
          </a:prstGeom>
          <a:noFill/>
        </p:spPr>
        <p:txBody>
          <a:bodyPr wrap="square">
            <a:spAutoFit/>
          </a:bodyPr>
          <a:lstStyle/>
          <a:p>
            <a:pPr marL="0" indent="0" algn="ctr">
              <a:buNone/>
            </a:pPr>
            <a:r>
              <a:rPr lang="en-US" b="1">
                <a:solidFill>
                  <a:schemeClr val="bg1"/>
                </a:solidFill>
                <a:latin typeface="Arial" panose="020B0604020202020204" pitchFamily="34" charset="0"/>
                <a:cs typeface="Arial" panose="020B0604020202020204" pitchFamily="34" charset="0"/>
              </a:rPr>
              <a:t>General Waste</a:t>
            </a:r>
          </a:p>
        </p:txBody>
      </p:sp>
      <p:sp>
        <p:nvSpPr>
          <p:cNvPr id="15" name="TextBox 14">
            <a:extLst>
              <a:ext uri="{FF2B5EF4-FFF2-40B4-BE49-F238E27FC236}">
                <a16:creationId xmlns:a16="http://schemas.microsoft.com/office/drawing/2014/main" id="{0D3DD782-F18D-D5C4-BCA3-6259360DA4B5}"/>
              </a:ext>
            </a:extLst>
          </p:cNvPr>
          <p:cNvSpPr txBox="1"/>
          <p:nvPr/>
        </p:nvSpPr>
        <p:spPr>
          <a:xfrm>
            <a:off x="530070" y="6248334"/>
            <a:ext cx="3651508" cy="369332"/>
          </a:xfrm>
          <a:prstGeom prst="rect">
            <a:avLst/>
          </a:prstGeom>
          <a:noFill/>
        </p:spPr>
        <p:txBody>
          <a:bodyPr wrap="square" lIns="91440" tIns="45720" rIns="91440" bIns="45720" anchor="t">
            <a:spAutoFit/>
          </a:bodyPr>
          <a:lstStyle/>
          <a:p>
            <a:pPr marL="0" indent="0" algn="ctr">
              <a:buNone/>
            </a:pPr>
            <a:r>
              <a:rPr lang="en-US" b="1">
                <a:solidFill>
                  <a:schemeClr val="bg1"/>
                </a:solidFill>
                <a:latin typeface="Arial"/>
                <a:cs typeface="Arial"/>
              </a:rPr>
              <a:t>Garden waste &amp; food</a:t>
            </a:r>
            <a:endParaRPr lang="en-US" b="1">
              <a:solidFill>
                <a:schemeClr val="bg1"/>
              </a:solidFill>
              <a:latin typeface="Arial" panose="020B0604020202020204" pitchFamily="34" charset="0"/>
              <a:cs typeface="Arial" panose="020B0604020202020204" pitchFamily="34" charset="0"/>
            </a:endParaRPr>
          </a:p>
        </p:txBody>
      </p:sp>
      <p:sp>
        <p:nvSpPr>
          <p:cNvPr id="2" name="Cloud 1">
            <a:extLst>
              <a:ext uri="{FF2B5EF4-FFF2-40B4-BE49-F238E27FC236}">
                <a16:creationId xmlns:a16="http://schemas.microsoft.com/office/drawing/2014/main" id="{46C775E0-5B2A-EBCB-9FB0-43A26129351D}"/>
              </a:ext>
            </a:extLst>
          </p:cNvPr>
          <p:cNvSpPr/>
          <p:nvPr/>
        </p:nvSpPr>
        <p:spPr>
          <a:xfrm rot="207162">
            <a:off x="3597003" y="218644"/>
            <a:ext cx="3190040" cy="1689415"/>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loud 2">
            <a:extLst>
              <a:ext uri="{FF2B5EF4-FFF2-40B4-BE49-F238E27FC236}">
                <a16:creationId xmlns:a16="http://schemas.microsoft.com/office/drawing/2014/main" id="{E97AB88E-AF60-5DE7-05E7-17FACE93E02B}"/>
              </a:ext>
            </a:extLst>
          </p:cNvPr>
          <p:cNvSpPr/>
          <p:nvPr/>
        </p:nvSpPr>
        <p:spPr>
          <a:xfrm rot="499568">
            <a:off x="5606252" y="276690"/>
            <a:ext cx="2877992" cy="1597967"/>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80F35127-ADB4-7E45-FB7B-BD3589D14DDF}"/>
              </a:ext>
            </a:extLst>
          </p:cNvPr>
          <p:cNvSpPr txBox="1">
            <a:spLocks/>
          </p:cNvSpPr>
          <p:nvPr/>
        </p:nvSpPr>
        <p:spPr>
          <a:xfrm>
            <a:off x="1550412" y="425567"/>
            <a:ext cx="8877772" cy="1242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a:solidFill>
                  <a:srgbClr val="00B0F0"/>
                </a:solidFill>
                <a:latin typeface="Arial Rounded MT Bold" panose="020F0704030504030204" pitchFamily="34" charset="77"/>
                <a:cs typeface="ADLaM Display" panose="020F0502020204030204" pitchFamily="34" charset="0"/>
              </a:rPr>
              <a:t>Waste can be sorted </a:t>
            </a:r>
          </a:p>
          <a:p>
            <a:pPr algn="ctr"/>
            <a:r>
              <a:rPr lang="en-GB" sz="2800" b="1">
                <a:solidFill>
                  <a:srgbClr val="00B0F0"/>
                </a:solidFill>
                <a:latin typeface="Arial Rounded MT Bold"/>
                <a:cs typeface="ADLaM Display"/>
              </a:rPr>
              <a:t>   into 3 different bins…</a:t>
            </a:r>
            <a:endParaRPr lang="en-GB" sz="5400" b="1">
              <a:solidFill>
                <a:srgbClr val="00B0F0"/>
              </a:solidFill>
              <a:latin typeface="Arial Rounded MT Bold"/>
              <a:cs typeface="ADLaM Display"/>
            </a:endParaRPr>
          </a:p>
        </p:txBody>
      </p:sp>
    </p:spTree>
    <p:extLst>
      <p:ext uri="{BB962C8B-B14F-4D97-AF65-F5344CB8AC3E}">
        <p14:creationId xmlns:p14="http://schemas.microsoft.com/office/powerpoint/2010/main" val="260810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dissolve">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childTnLst>
                                </p:cTn>
                              </p:par>
                              <p:par>
                                <p:cTn id="18" presetID="26" presetClass="emph" presetSubtype="0" fill="hold" nodeType="withEffect">
                                  <p:stCondLst>
                                    <p:cond delay="0"/>
                                  </p:stCondLst>
                                  <p:childTnLst>
                                    <p:animEffect transition="out" filter="fade">
                                      <p:cBhvr>
                                        <p:cTn id="19" dur="500" tmFilter="0, 0; .2, .5; .8, .5; 1, 0"/>
                                        <p:tgtEl>
                                          <p:spTgt spid="32"/>
                                        </p:tgtEl>
                                      </p:cBhvr>
                                    </p:animEffect>
                                    <p:animScale>
                                      <p:cBhvr>
                                        <p:cTn id="20" dur="250" autoRev="1" fill="hold"/>
                                        <p:tgtEl>
                                          <p:spTgt spid="32"/>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childTnLst>
                                </p:cTn>
                              </p:par>
                              <p:par>
                                <p:cTn id="28" presetID="26" presetClass="emph" presetSubtype="0" fill="hold" nodeType="withEffect">
                                  <p:stCondLst>
                                    <p:cond delay="0"/>
                                  </p:stCondLst>
                                  <p:childTnLst>
                                    <p:animEffect transition="out" filter="fade">
                                      <p:cBhvr>
                                        <p:cTn id="29" dur="500" tmFilter="0, 0; .2, .5; .8, .5; 1, 0"/>
                                        <p:tgtEl>
                                          <p:spTgt spid="30"/>
                                        </p:tgtEl>
                                      </p:cBhvr>
                                    </p:animEffect>
                                    <p:animScale>
                                      <p:cBhvr>
                                        <p:cTn id="30" dur="250" autoRev="1" fill="hold"/>
                                        <p:tgtEl>
                                          <p:spTgt spid="30"/>
                                        </p:tgtEl>
                                      </p:cBhvr>
                                      <p:by x="105000" y="105000"/>
                                    </p:animScale>
                                  </p:childTnLst>
                                </p:cTn>
                              </p:par>
                              <p:par>
                                <p:cTn id="31" presetID="9"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dissolv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childTnLst>
                                </p:cTn>
                              </p:par>
                              <p:par>
                                <p:cTn id="38" presetID="26" presetClass="emph" presetSubtype="0" fill="hold" nodeType="withEffect">
                                  <p:stCondLst>
                                    <p:cond delay="0"/>
                                  </p:stCondLst>
                                  <p:childTnLst>
                                    <p:animEffect transition="out" filter="fade">
                                      <p:cBhvr>
                                        <p:cTn id="39" dur="500" tmFilter="0, 0; .2, .5; .8, .5; 1, 0"/>
                                        <p:tgtEl>
                                          <p:spTgt spid="31"/>
                                        </p:tgtEl>
                                      </p:cBhvr>
                                    </p:animEffect>
                                    <p:animScale>
                                      <p:cBhvr>
                                        <p:cTn id="40" dur="250" autoRev="1" fill="hold"/>
                                        <p:tgtEl>
                                          <p:spTgt spid="31"/>
                                        </p:tgtEl>
                                      </p:cBhvr>
                                      <p:by x="105000" y="105000"/>
                                    </p:animScale>
                                  </p:childTnLst>
                                </p:cTn>
                              </p:par>
                              <p:par>
                                <p:cTn id="41" presetID="1" presetClass="entr"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26" presetClass="emph" presetSubtype="0" fill="hold" grpId="0" nodeType="withEffect">
                                  <p:stCondLst>
                                    <p:cond delay="0"/>
                                  </p:stCondLst>
                                  <p:childTnLst>
                                    <p:animEffect transition="out" filter="fade">
                                      <p:cBhvr>
                                        <p:cTn id="44" dur="500" tmFilter="0, 0; .2, .5; .8, .5; 1, 0"/>
                                        <p:tgtEl>
                                          <p:spTgt spid="13"/>
                                        </p:tgtEl>
                                      </p:cBhvr>
                                    </p:animEffect>
                                    <p:animScale>
                                      <p:cBhvr>
                                        <p:cTn id="45"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3" grpId="1"/>
      <p:bldP spid="15" grpId="0"/>
      <p:bldP spid="2" grpId="0" animBg="1"/>
      <p:bldP spid="3" grpId="0" animBg="1"/>
      <p:bldP spid="2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47A4A-51C7-6EC6-A1BF-B7FBA7195425}"/>
            </a:ext>
          </a:extLst>
        </p:cNvPr>
        <p:cNvGrpSpPr/>
        <p:nvPr/>
      </p:nvGrpSpPr>
      <p:grpSpPr>
        <a:xfrm>
          <a:off x="0" y="0"/>
          <a:ext cx="0" cy="0"/>
          <a:chOff x="0" y="0"/>
          <a:chExt cx="0" cy="0"/>
        </a:xfrm>
      </p:grpSpPr>
      <p:pic>
        <p:nvPicPr>
          <p:cNvPr id="6" name="Picture 5" descr="A cartoon of a person washing his hands&#10;&#10;Description automatically generated">
            <a:extLst>
              <a:ext uri="{FF2B5EF4-FFF2-40B4-BE49-F238E27FC236}">
                <a16:creationId xmlns:a16="http://schemas.microsoft.com/office/drawing/2014/main" id="{A5D7B99F-E98C-BA5C-0DD8-1E09094E40C2}"/>
              </a:ext>
            </a:extLst>
          </p:cNvPr>
          <p:cNvPicPr>
            <a:picLocks noChangeAspect="1"/>
          </p:cNvPicPr>
          <p:nvPr/>
        </p:nvPicPr>
        <p:blipFill>
          <a:blip r:embed="rId3">
            <a:extLst>
              <a:ext uri="{28A0092B-C50C-407E-A947-70E740481C1C}">
                <a14:useLocalDpi xmlns:a14="http://schemas.microsoft.com/office/drawing/2010/main" val="0"/>
              </a:ext>
            </a:extLst>
          </a:blip>
          <a:srcRect l="12364" b="12364"/>
          <a:stretch/>
        </p:blipFill>
        <p:spPr>
          <a:xfrm>
            <a:off x="-1" y="0"/>
            <a:ext cx="12191999" cy="6857999"/>
          </a:xfrm>
          <a:prstGeom prst="rect">
            <a:avLst/>
          </a:prstGeom>
        </p:spPr>
      </p:pic>
      <p:sp>
        <p:nvSpPr>
          <p:cNvPr id="15" name="Rounded Rectangle 14">
            <a:extLst>
              <a:ext uri="{FF2B5EF4-FFF2-40B4-BE49-F238E27FC236}">
                <a16:creationId xmlns:a16="http://schemas.microsoft.com/office/drawing/2014/main" id="{F4C7379B-2480-3B69-54DF-0422D785817A}"/>
              </a:ext>
            </a:extLst>
          </p:cNvPr>
          <p:cNvSpPr/>
          <p:nvPr/>
        </p:nvSpPr>
        <p:spPr>
          <a:xfrm>
            <a:off x="639389" y="605960"/>
            <a:ext cx="4270813"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5" name="Rounded Rectangle 4">
            <a:extLst>
              <a:ext uri="{FF2B5EF4-FFF2-40B4-BE49-F238E27FC236}">
                <a16:creationId xmlns:a16="http://schemas.microsoft.com/office/drawing/2014/main" id="{25AE7DC2-D063-D4D6-5E80-7C7B82A4F5F8}"/>
              </a:ext>
            </a:extLst>
          </p:cNvPr>
          <p:cNvSpPr/>
          <p:nvPr/>
        </p:nvSpPr>
        <p:spPr>
          <a:xfrm>
            <a:off x="864296" y="4730484"/>
            <a:ext cx="3829765" cy="1280973"/>
          </a:xfrm>
          <a:prstGeom prst="roundRect">
            <a:avLst/>
          </a:prstGeom>
          <a:solidFill>
            <a:srgbClr val="40B8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3BE5320-5E4C-DD56-F77E-99F44B6D614E}"/>
              </a:ext>
            </a:extLst>
          </p:cNvPr>
          <p:cNvSpPr>
            <a:spLocks noGrp="1"/>
          </p:cNvSpPr>
          <p:nvPr>
            <p:ph idx="1"/>
          </p:nvPr>
        </p:nvSpPr>
        <p:spPr>
          <a:xfrm>
            <a:off x="1049547" y="1003861"/>
            <a:ext cx="3606936" cy="1280973"/>
          </a:xfrm>
        </p:spPr>
        <p:txBody>
          <a:bodyPr vert="horz" lIns="91440" tIns="45720" rIns="91440" bIns="45720" rtlCol="0" anchor="t">
            <a:normAutofit/>
          </a:bodyPr>
          <a:lstStyle/>
          <a:p>
            <a:pPr marL="0" indent="0">
              <a:buNone/>
            </a:pPr>
            <a:r>
              <a:rPr lang="en-GB" sz="3200" b="1">
                <a:solidFill>
                  <a:srgbClr val="52BFFD"/>
                </a:solidFill>
                <a:latin typeface="Arial Rounded MT Bold"/>
              </a:rPr>
              <a:t>When recycling items…</a:t>
            </a:r>
          </a:p>
          <a:p>
            <a:pPr marL="0" indent="0">
              <a:buNone/>
            </a:pPr>
            <a:endParaRPr lang="en-GB" sz="3200" b="1">
              <a:solidFill>
                <a:srgbClr val="8CD3F6"/>
              </a:solidFill>
            </a:endParaRPr>
          </a:p>
          <a:p>
            <a:pPr marL="0" indent="0">
              <a:buNone/>
            </a:pPr>
            <a:endParaRPr lang="en-GB" sz="3200" b="1">
              <a:solidFill>
                <a:srgbClr val="8CD3F6"/>
              </a:solidFill>
            </a:endParaRPr>
          </a:p>
        </p:txBody>
      </p:sp>
      <p:sp>
        <p:nvSpPr>
          <p:cNvPr id="11" name="TextBox 10">
            <a:extLst>
              <a:ext uri="{FF2B5EF4-FFF2-40B4-BE49-F238E27FC236}">
                <a16:creationId xmlns:a16="http://schemas.microsoft.com/office/drawing/2014/main" id="{C94CAFFE-8F60-D4C7-7044-748424455161}"/>
              </a:ext>
            </a:extLst>
          </p:cNvPr>
          <p:cNvSpPr txBox="1"/>
          <p:nvPr/>
        </p:nvSpPr>
        <p:spPr>
          <a:xfrm>
            <a:off x="1049548" y="2180735"/>
            <a:ext cx="3472348" cy="2246769"/>
          </a:xfrm>
          <a:prstGeom prst="rect">
            <a:avLst/>
          </a:prstGeom>
          <a:noFill/>
        </p:spPr>
        <p:txBody>
          <a:bodyPr wrap="square" lIns="91440" tIns="45720" rIns="91440" bIns="45720" anchor="t">
            <a:spAutoFit/>
          </a:bodyPr>
          <a:lstStyle/>
          <a:p>
            <a:r>
              <a:rPr lang="en-US" sz="2000">
                <a:latin typeface="Arial"/>
                <a:cs typeface="Arial"/>
              </a:rPr>
              <a:t>Items need to be clean before you put them in the blue bin. </a:t>
            </a:r>
            <a:r>
              <a:rPr lang="en-GB" sz="2000">
                <a:latin typeface="Arial"/>
                <a:cs typeface="Arial"/>
              </a:rPr>
              <a:t>Please remove food residue from items and check that all parts of the items are recyclable before they go in the blue bin.</a:t>
            </a:r>
            <a:endParaRPr lang="en-US" sz="2400">
              <a:latin typeface="Arial"/>
              <a:cs typeface="Arial"/>
            </a:endParaRPr>
          </a:p>
        </p:txBody>
      </p:sp>
      <p:sp>
        <p:nvSpPr>
          <p:cNvPr id="4" name="TextBox 3">
            <a:extLst>
              <a:ext uri="{FF2B5EF4-FFF2-40B4-BE49-F238E27FC236}">
                <a16:creationId xmlns:a16="http://schemas.microsoft.com/office/drawing/2014/main" id="{FDB19C1D-2C91-6F6D-F636-EB70C0AC773E}"/>
              </a:ext>
            </a:extLst>
          </p:cNvPr>
          <p:cNvSpPr txBox="1"/>
          <p:nvPr/>
        </p:nvSpPr>
        <p:spPr>
          <a:xfrm>
            <a:off x="1049547" y="4860571"/>
            <a:ext cx="3472348" cy="1015663"/>
          </a:xfrm>
          <a:prstGeom prst="rect">
            <a:avLst/>
          </a:prstGeom>
          <a:noFill/>
        </p:spPr>
        <p:txBody>
          <a:bodyPr wrap="square" lIns="91440" tIns="45720" rIns="91440" bIns="45720" anchor="t">
            <a:spAutoFit/>
          </a:bodyPr>
          <a:lstStyle/>
          <a:p>
            <a:r>
              <a:rPr lang="en-US" sz="1800" b="1">
                <a:solidFill>
                  <a:schemeClr val="bg1"/>
                </a:solidFill>
                <a:latin typeface="Arial" panose="020B0604020202020204" pitchFamily="34" charset="0"/>
                <a:cs typeface="Arial" panose="020B0604020202020204" pitchFamily="34" charset="0"/>
              </a:rPr>
              <a:t>Give them a whoosh! </a:t>
            </a:r>
          </a:p>
          <a:p>
            <a:r>
              <a:rPr lang="en-US" sz="1400">
                <a:solidFill>
                  <a:schemeClr val="bg1"/>
                </a:solidFill>
                <a:latin typeface="Arial"/>
                <a:cs typeface="Arial"/>
              </a:rPr>
              <a:t>A quick rinse before adding them to your blue bin is all they need! </a:t>
            </a:r>
            <a:r>
              <a:rPr lang="en-GB" sz="1400">
                <a:solidFill>
                  <a:schemeClr val="bg1"/>
                </a:solidFill>
                <a:latin typeface="Arial"/>
                <a:cs typeface="Arial"/>
              </a:rPr>
              <a:t>We want to avoid using too much water!</a:t>
            </a:r>
            <a:endParaRPr lang="en-US" sz="1400">
              <a:solidFill>
                <a:schemeClr val="bg1"/>
              </a:solidFill>
              <a:latin typeface="Arial"/>
              <a:cs typeface="Arial"/>
            </a:endParaRPr>
          </a:p>
        </p:txBody>
      </p:sp>
    </p:spTree>
    <p:extLst>
      <p:ext uri="{BB962C8B-B14F-4D97-AF65-F5344CB8AC3E}">
        <p14:creationId xmlns:p14="http://schemas.microsoft.com/office/powerpoint/2010/main" val="125419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ssolve">
                                      <p:cBhvr>
                                        <p:cTn id="20" dur="500"/>
                                        <p:tgtEl>
                                          <p:spTgt spid="5"/>
                                        </p:tgtEl>
                                      </p:cBhvr>
                                    </p:animEffect>
                                  </p:childTnLst>
                                </p:cTn>
                              </p:par>
                              <p:par>
                                <p:cTn id="21" presetID="9" presetClass="entr" presetSubtype="0" fill="hold" nodeType="with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dissolve">
                                      <p:cBhvr>
                                        <p:cTn id="23" dur="500"/>
                                        <p:tgtEl>
                                          <p:spTgt spid="4">
                                            <p:txEl>
                                              <p:pRg st="0" end="0"/>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dissolve">
                                      <p:cBhvr>
                                        <p:cTn id="2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 grpId="0" animBg="1"/>
      <p:bldP spid="3" grpId="0" build="p"/>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A321D-8EF9-BC3F-DA8E-71AA7878EAA8}"/>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EDDCEA4F-B9F0-8BDE-77FC-D136BE3A41FA}"/>
              </a:ext>
            </a:extLst>
          </p:cNvPr>
          <p:cNvPicPr>
            <a:picLocks noChangeAspect="1"/>
          </p:cNvPicPr>
          <p:nvPr/>
        </p:nvPicPr>
        <p:blipFill>
          <a:blip r:embed="rId2">
            <a:extLst>
              <a:ext uri="{28A0092B-C50C-407E-A947-70E740481C1C}">
                <a14:useLocalDpi xmlns:a14="http://schemas.microsoft.com/office/drawing/2010/main" val="0"/>
              </a:ext>
            </a:extLst>
          </a:blip>
          <a:srcRect l="27705" t="1" r="4320" b="32024"/>
          <a:stretch/>
        </p:blipFill>
        <p:spPr>
          <a:xfrm>
            <a:off x="1" y="0"/>
            <a:ext cx="12192000" cy="6858000"/>
          </a:xfrm>
          <a:prstGeom prst="rect">
            <a:avLst/>
          </a:prstGeom>
        </p:spPr>
      </p:pic>
      <p:sp>
        <p:nvSpPr>
          <p:cNvPr id="15" name="Rounded Rectangle 14">
            <a:extLst>
              <a:ext uri="{FF2B5EF4-FFF2-40B4-BE49-F238E27FC236}">
                <a16:creationId xmlns:a16="http://schemas.microsoft.com/office/drawing/2014/main" id="{47380BC0-E0A7-FEBC-A93B-6CB6095ADE3B}"/>
              </a:ext>
            </a:extLst>
          </p:cNvPr>
          <p:cNvSpPr/>
          <p:nvPr/>
        </p:nvSpPr>
        <p:spPr>
          <a:xfrm>
            <a:off x="639389" y="605960"/>
            <a:ext cx="5483269"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6EB54914-C48D-ED61-1CFC-0E1C2656E9E4}"/>
              </a:ext>
            </a:extLst>
          </p:cNvPr>
          <p:cNvSpPr>
            <a:spLocks noGrp="1"/>
          </p:cNvSpPr>
          <p:nvPr>
            <p:ph idx="1"/>
          </p:nvPr>
        </p:nvSpPr>
        <p:spPr>
          <a:xfrm>
            <a:off x="1049547" y="1018539"/>
            <a:ext cx="4680492" cy="545617"/>
          </a:xfrm>
        </p:spPr>
        <p:txBody>
          <a:bodyPr>
            <a:normAutofit/>
          </a:bodyPr>
          <a:lstStyle/>
          <a:p>
            <a:pPr marL="0" indent="0">
              <a:buNone/>
            </a:pPr>
            <a:r>
              <a:rPr lang="en-GB" sz="3200" b="1">
                <a:solidFill>
                  <a:srgbClr val="7DB552"/>
                </a:solidFill>
                <a:latin typeface="Arial Rounded MT Bold" panose="020F0704030504030204" pitchFamily="34" charset="77"/>
              </a:rPr>
              <a:t>Remember the 3 Rs…</a:t>
            </a:r>
          </a:p>
          <a:p>
            <a:pPr marL="0" indent="0">
              <a:buNone/>
            </a:pPr>
            <a:endParaRPr lang="en-GB" sz="3200" b="1"/>
          </a:p>
          <a:p>
            <a:pPr marL="0" indent="0">
              <a:buNone/>
            </a:pPr>
            <a:endParaRPr lang="en-GB" sz="3200" b="1"/>
          </a:p>
        </p:txBody>
      </p:sp>
      <p:pic>
        <p:nvPicPr>
          <p:cNvPr id="5" name="Picture 4">
            <a:extLst>
              <a:ext uri="{FF2B5EF4-FFF2-40B4-BE49-F238E27FC236}">
                <a16:creationId xmlns:a16="http://schemas.microsoft.com/office/drawing/2014/main" id="{93D5F0D3-B6C1-006C-3838-A2B5FDEA967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55224" y="1070767"/>
            <a:ext cx="4637018" cy="4637018"/>
          </a:xfrm>
          <a:prstGeom prst="rect">
            <a:avLst/>
          </a:prstGeom>
          <a:effectLst>
            <a:outerShdw blurRad="548734" dist="50800" dir="5400000" algn="ctr" rotWithShape="0">
              <a:srgbClr val="000000">
                <a:alpha val="32446"/>
              </a:srgbClr>
            </a:outerShdw>
          </a:effectLst>
        </p:spPr>
      </p:pic>
      <p:sp>
        <p:nvSpPr>
          <p:cNvPr id="7" name="TextBox 6">
            <a:extLst>
              <a:ext uri="{FF2B5EF4-FFF2-40B4-BE49-F238E27FC236}">
                <a16:creationId xmlns:a16="http://schemas.microsoft.com/office/drawing/2014/main" id="{AB9C1FD4-7731-3AAD-D50C-7295426C5BB8}"/>
              </a:ext>
            </a:extLst>
          </p:cNvPr>
          <p:cNvSpPr txBox="1"/>
          <p:nvPr/>
        </p:nvSpPr>
        <p:spPr>
          <a:xfrm>
            <a:off x="1049548" y="4578875"/>
            <a:ext cx="4680492" cy="1240211"/>
          </a:xfrm>
          <a:prstGeom prst="rect">
            <a:avLst/>
          </a:prstGeom>
          <a:noFill/>
        </p:spPr>
        <p:txBody>
          <a:bodyPr wrap="square">
            <a:spAutoFit/>
          </a:bodyPr>
          <a:lstStyle/>
          <a:p>
            <a:pPr marL="0" indent="0">
              <a:lnSpc>
                <a:spcPct val="120000"/>
              </a:lnSpc>
              <a:buNone/>
            </a:pPr>
            <a:r>
              <a:rPr lang="en-US" sz="2400" b="1">
                <a:solidFill>
                  <a:srgbClr val="7DB552"/>
                </a:solidFill>
                <a:latin typeface="Arial" panose="020B0604020202020204" pitchFamily="34" charset="0"/>
                <a:cs typeface="Arial" panose="020B0604020202020204" pitchFamily="34" charset="0"/>
              </a:rPr>
              <a:t>Recycle</a:t>
            </a:r>
            <a:r>
              <a:rPr lang="en-US" sz="2400">
                <a:solidFill>
                  <a:srgbClr val="7DB552"/>
                </a:solidFill>
                <a:latin typeface="Arial Rounded MT Bold" panose="020F0704030504030204" pitchFamily="34" charset="77"/>
                <a:cs typeface="Arial" panose="020B0604020202020204" pitchFamily="34" charset="0"/>
              </a:rPr>
              <a:t> </a:t>
            </a:r>
          </a:p>
          <a:p>
            <a:pPr marL="0" indent="0">
              <a:lnSpc>
                <a:spcPct val="120000"/>
              </a:lnSpc>
              <a:buNone/>
            </a:pPr>
            <a:r>
              <a:rPr lang="en-US" sz="2000">
                <a:latin typeface="Arial" panose="020B0604020202020204" pitchFamily="34" charset="0"/>
                <a:cs typeface="Arial" panose="020B0604020202020204" pitchFamily="34" charset="0"/>
              </a:rPr>
              <a:t>Making things into new things. For example, recycling paper and plastic.</a:t>
            </a:r>
          </a:p>
        </p:txBody>
      </p:sp>
      <p:sp>
        <p:nvSpPr>
          <p:cNvPr id="9" name="TextBox 8">
            <a:extLst>
              <a:ext uri="{FF2B5EF4-FFF2-40B4-BE49-F238E27FC236}">
                <a16:creationId xmlns:a16="http://schemas.microsoft.com/office/drawing/2014/main" id="{53C2918D-1BF6-DAA7-09EC-399D8D2AB85B}"/>
              </a:ext>
            </a:extLst>
          </p:cNvPr>
          <p:cNvSpPr txBox="1"/>
          <p:nvPr/>
        </p:nvSpPr>
        <p:spPr>
          <a:xfrm>
            <a:off x="1049547" y="3127661"/>
            <a:ext cx="4914688" cy="1240211"/>
          </a:xfrm>
          <a:prstGeom prst="rect">
            <a:avLst/>
          </a:prstGeom>
          <a:noFill/>
        </p:spPr>
        <p:txBody>
          <a:bodyPr wrap="square">
            <a:spAutoFit/>
          </a:bodyPr>
          <a:lstStyle/>
          <a:p>
            <a:pPr marL="0" indent="0">
              <a:lnSpc>
                <a:spcPct val="120000"/>
              </a:lnSpc>
              <a:buNone/>
            </a:pPr>
            <a:r>
              <a:rPr lang="en-US" sz="2400" b="1">
                <a:solidFill>
                  <a:srgbClr val="7DB552"/>
                </a:solidFill>
                <a:latin typeface="Arial" panose="020B0604020202020204" pitchFamily="34" charset="0"/>
                <a:cs typeface="Arial" panose="020B0604020202020204" pitchFamily="34" charset="0"/>
              </a:rPr>
              <a:t>Reuse</a:t>
            </a:r>
          </a:p>
          <a:p>
            <a:pPr marL="0" indent="0">
              <a:lnSpc>
                <a:spcPct val="120000"/>
              </a:lnSpc>
              <a:buNone/>
            </a:pPr>
            <a:r>
              <a:rPr lang="en-US" sz="2000">
                <a:latin typeface="Arial" panose="020B0604020202020204" pitchFamily="34" charset="0"/>
                <a:cs typeface="Arial" panose="020B0604020202020204" pitchFamily="34" charset="0"/>
              </a:rPr>
              <a:t>Using things again. For example, turning an old box into a toy or craft project.</a:t>
            </a:r>
          </a:p>
        </p:txBody>
      </p:sp>
      <p:sp>
        <p:nvSpPr>
          <p:cNvPr id="11" name="TextBox 10">
            <a:extLst>
              <a:ext uri="{FF2B5EF4-FFF2-40B4-BE49-F238E27FC236}">
                <a16:creationId xmlns:a16="http://schemas.microsoft.com/office/drawing/2014/main" id="{2334FAAF-C066-64FE-2C57-4A95879C5E76}"/>
              </a:ext>
            </a:extLst>
          </p:cNvPr>
          <p:cNvSpPr txBox="1"/>
          <p:nvPr/>
        </p:nvSpPr>
        <p:spPr>
          <a:xfrm>
            <a:off x="1049547" y="1660855"/>
            <a:ext cx="4905918" cy="1240211"/>
          </a:xfrm>
          <a:prstGeom prst="rect">
            <a:avLst/>
          </a:prstGeom>
          <a:noFill/>
        </p:spPr>
        <p:txBody>
          <a:bodyPr wrap="square">
            <a:spAutoFit/>
          </a:bodyPr>
          <a:lstStyle/>
          <a:p>
            <a:pPr marL="0" indent="0">
              <a:lnSpc>
                <a:spcPct val="120000"/>
              </a:lnSpc>
              <a:buNone/>
            </a:pPr>
            <a:r>
              <a:rPr lang="en-US" sz="2400" b="1">
                <a:solidFill>
                  <a:srgbClr val="7DB552"/>
                </a:solidFill>
                <a:latin typeface="Arial" panose="020B0604020202020204" pitchFamily="34" charset="0"/>
                <a:cs typeface="Arial" panose="020B0604020202020204" pitchFamily="34" charset="0"/>
              </a:rPr>
              <a:t>Reduce </a:t>
            </a:r>
          </a:p>
          <a:p>
            <a:pPr marL="0" indent="0">
              <a:lnSpc>
                <a:spcPct val="120000"/>
              </a:lnSpc>
              <a:buNone/>
            </a:pPr>
            <a:r>
              <a:rPr lang="en-US" sz="2000">
                <a:latin typeface="Arial" panose="020B0604020202020204" pitchFamily="34" charset="0"/>
                <a:cs typeface="Arial" panose="020B0604020202020204" pitchFamily="34" charset="0"/>
              </a:rPr>
              <a:t>Use less. For example, using a reusable water bottle instead of a plastic one.</a:t>
            </a:r>
          </a:p>
        </p:txBody>
      </p:sp>
    </p:spTree>
    <p:extLst>
      <p:ext uri="{BB962C8B-B14F-4D97-AF65-F5344CB8AC3E}">
        <p14:creationId xmlns:p14="http://schemas.microsoft.com/office/powerpoint/2010/main" val="133927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8" presetClass="emph" presetSubtype="0" fill="hold" nodeType="withEffect">
                                  <p:stCondLst>
                                    <p:cond delay="0"/>
                                  </p:stCondLst>
                                  <p:childTnLst>
                                    <p:animRot by="21600000">
                                      <p:cBhvr>
                                        <p:cTn id="18" dur="2000" fill="hold"/>
                                        <p:tgtEl>
                                          <p:spTgt spid="5"/>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dissolv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dissolv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52FBED-8BD9-F1D3-DFFD-1AFB9595CFC6}"/>
              </a:ext>
            </a:extLst>
          </p:cNvPr>
          <p:cNvPicPr>
            <a:picLocks noChangeAspect="1"/>
          </p:cNvPicPr>
          <p:nvPr/>
        </p:nvPicPr>
        <p:blipFill>
          <a:blip r:embed="rId3">
            <a:extLst>
              <a:ext uri="{28A0092B-C50C-407E-A947-70E740481C1C}">
                <a14:useLocalDpi xmlns:a14="http://schemas.microsoft.com/office/drawing/2010/main" val="0"/>
              </a:ext>
            </a:extLst>
          </a:blip>
          <a:srcRect l="3778" b="3778"/>
          <a:stretch/>
        </p:blipFill>
        <p:spPr>
          <a:xfrm>
            <a:off x="0" y="33250"/>
            <a:ext cx="12192001" cy="6858000"/>
          </a:xfrm>
          <a:prstGeom prst="rect">
            <a:avLst/>
          </a:prstGeom>
        </p:spPr>
      </p:pic>
      <p:sp>
        <p:nvSpPr>
          <p:cNvPr id="13" name="Rounded Rectangle 12">
            <a:extLst>
              <a:ext uri="{FF2B5EF4-FFF2-40B4-BE49-F238E27FC236}">
                <a16:creationId xmlns:a16="http://schemas.microsoft.com/office/drawing/2014/main" id="{1422C5DA-E27E-3AFD-EE09-F06C5729A70E}"/>
              </a:ext>
            </a:extLst>
          </p:cNvPr>
          <p:cNvSpPr/>
          <p:nvPr/>
        </p:nvSpPr>
        <p:spPr>
          <a:xfrm>
            <a:off x="612731" y="642014"/>
            <a:ext cx="5387236" cy="557397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14FA447E-CA25-7B07-7F7E-167C62A2CFF0}"/>
              </a:ext>
            </a:extLst>
          </p:cNvPr>
          <p:cNvSpPr>
            <a:spLocks noGrp="1"/>
          </p:cNvSpPr>
          <p:nvPr>
            <p:ph type="title"/>
          </p:nvPr>
        </p:nvSpPr>
        <p:spPr>
          <a:xfrm>
            <a:off x="999884" y="1009419"/>
            <a:ext cx="10515600" cy="1325563"/>
          </a:xfrm>
        </p:spPr>
        <p:txBody>
          <a:bodyPr/>
          <a:lstStyle/>
          <a:p>
            <a:r>
              <a:rPr lang="en-GB" b="1">
                <a:solidFill>
                  <a:srgbClr val="7DB552"/>
                </a:solidFill>
                <a:latin typeface="Arial Rounded MT Bold"/>
              </a:rPr>
              <a:t>An introduction </a:t>
            </a:r>
            <a:br>
              <a:rPr lang="en-GB" b="1">
                <a:latin typeface="Arial Rounded MT Bold" panose="020F0704030504030204" pitchFamily="34" charset="77"/>
              </a:rPr>
            </a:br>
            <a:r>
              <a:rPr lang="en-GB" b="1">
                <a:solidFill>
                  <a:srgbClr val="7DB552"/>
                </a:solidFill>
                <a:latin typeface="Arial Rounded MT Bold"/>
              </a:rPr>
              <a:t>to waste</a:t>
            </a:r>
            <a:endParaRPr lang="en-GB" b="1">
              <a:solidFill>
                <a:srgbClr val="7DB552"/>
              </a:solidFill>
              <a:latin typeface="Arial Rounded MT Bold" panose="020F0704030504030204" pitchFamily="34" charset="77"/>
            </a:endParaRPr>
          </a:p>
        </p:txBody>
      </p:sp>
      <p:sp>
        <p:nvSpPr>
          <p:cNvPr id="3" name="Content Placeholder 2">
            <a:extLst>
              <a:ext uri="{FF2B5EF4-FFF2-40B4-BE49-F238E27FC236}">
                <a16:creationId xmlns:a16="http://schemas.microsoft.com/office/drawing/2014/main" id="{5981B8A5-C187-85B3-C7C3-33724C97959F}"/>
              </a:ext>
            </a:extLst>
          </p:cNvPr>
          <p:cNvSpPr>
            <a:spLocks noGrp="1"/>
          </p:cNvSpPr>
          <p:nvPr>
            <p:ph idx="1"/>
          </p:nvPr>
        </p:nvSpPr>
        <p:spPr>
          <a:xfrm>
            <a:off x="999884" y="2702387"/>
            <a:ext cx="4774616" cy="1105115"/>
          </a:xfrm>
        </p:spPr>
        <p:txBody>
          <a:bodyPr/>
          <a:lstStyle/>
          <a:p>
            <a:pPr marL="0" indent="0">
              <a:lnSpc>
                <a:spcPct val="100000"/>
              </a:lnSpc>
              <a:buNone/>
            </a:pPr>
            <a:r>
              <a:rPr lang="en-US" b="1">
                <a:solidFill>
                  <a:schemeClr val="tx1">
                    <a:lumMod val="95000"/>
                    <a:lumOff val="5000"/>
                  </a:schemeClr>
                </a:solidFill>
                <a:latin typeface="Arial" panose="020B0604020202020204" pitchFamily="34" charset="0"/>
                <a:cs typeface="Arial" panose="020B0604020202020204" pitchFamily="34" charset="0"/>
              </a:rPr>
              <a:t>What happens when we </a:t>
            </a:r>
            <a:br>
              <a:rPr lang="en-US" b="1">
                <a:solidFill>
                  <a:schemeClr val="tx1">
                    <a:lumMod val="95000"/>
                    <a:lumOff val="5000"/>
                  </a:schemeClr>
                </a:solidFill>
                <a:latin typeface="Arial" panose="020B0604020202020204" pitchFamily="34" charset="0"/>
                <a:cs typeface="Arial" panose="020B0604020202020204" pitchFamily="34" charset="0"/>
              </a:rPr>
            </a:br>
            <a:r>
              <a:rPr lang="en-US" b="1">
                <a:solidFill>
                  <a:schemeClr val="tx1">
                    <a:lumMod val="95000"/>
                    <a:lumOff val="5000"/>
                  </a:schemeClr>
                </a:solidFill>
                <a:latin typeface="Arial" panose="020B0604020202020204" pitchFamily="34" charset="0"/>
                <a:cs typeface="Arial" panose="020B0604020202020204" pitchFamily="34" charset="0"/>
              </a:rPr>
              <a:t>throw something away? </a:t>
            </a:r>
          </a:p>
          <a:p>
            <a:pPr marL="0" indent="0">
              <a:lnSpc>
                <a:spcPct val="100000"/>
              </a:lnSpc>
              <a:buNone/>
            </a:pPr>
            <a:endParaRPr lang="en-US" b="1">
              <a:solidFill>
                <a:schemeClr val="tx1">
                  <a:lumMod val="95000"/>
                  <a:lumOff val="5000"/>
                </a:schemeClr>
              </a:solidFill>
              <a:latin typeface="Arial" panose="020B0604020202020204" pitchFamily="34" charset="0"/>
              <a:cs typeface="Arial" panose="020B0604020202020204" pitchFamily="34" charset="0"/>
            </a:endParaRPr>
          </a:p>
          <a:p>
            <a:pPr marL="457200" lvl="1" indent="0">
              <a:lnSpc>
                <a:spcPct val="100000"/>
              </a:lnSpc>
              <a:buNone/>
            </a:pPr>
            <a:endParaRPr lang="en-US" b="1">
              <a:solidFill>
                <a:schemeClr val="tx1">
                  <a:lumMod val="95000"/>
                  <a:lumOff val="5000"/>
                </a:schemeClr>
              </a:solidFill>
              <a:latin typeface="Arial" panose="020B0604020202020204" pitchFamily="34" charset="0"/>
              <a:cs typeface="Arial" panose="020B0604020202020204" pitchFamily="34" charset="0"/>
            </a:endParaRPr>
          </a:p>
          <a:p>
            <a:pPr marL="457200" lvl="1" indent="0">
              <a:lnSpc>
                <a:spcPct val="100000"/>
              </a:lnSpc>
              <a:buNone/>
            </a:pPr>
            <a:endParaRPr lang="en-US" b="1">
              <a:solidFill>
                <a:schemeClr val="tx1">
                  <a:lumMod val="95000"/>
                  <a:lumOff val="5000"/>
                </a:schemeClr>
              </a:solidFill>
              <a:latin typeface="Arial" panose="020B0604020202020204" pitchFamily="34" charset="0"/>
              <a:cs typeface="Arial" panose="020B0604020202020204" pitchFamily="34" charset="0"/>
            </a:endParaRPr>
          </a:p>
        </p:txBody>
      </p:sp>
      <p:pic>
        <p:nvPicPr>
          <p:cNvPr id="5" name="Picture 4" descr="A cartoon of a trash can&#10;&#10;Description automatically generated">
            <a:extLst>
              <a:ext uri="{FF2B5EF4-FFF2-40B4-BE49-F238E27FC236}">
                <a16:creationId xmlns:a16="http://schemas.microsoft.com/office/drawing/2014/main" id="{63ED6597-5992-18E3-7D1D-6E624F5928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3740" y="931556"/>
            <a:ext cx="3753854" cy="5024569"/>
          </a:xfrm>
          <a:prstGeom prst="rect">
            <a:avLst/>
          </a:prstGeom>
          <a:effectLst>
            <a:outerShdw blurRad="127000" dist="50800" dir="5400000" algn="ctr" rotWithShape="0">
              <a:srgbClr val="000000"/>
            </a:outerShdw>
          </a:effectLst>
        </p:spPr>
      </p:pic>
      <p:sp>
        <p:nvSpPr>
          <p:cNvPr id="8" name="Rounded Rectangle 7">
            <a:extLst>
              <a:ext uri="{FF2B5EF4-FFF2-40B4-BE49-F238E27FC236}">
                <a16:creationId xmlns:a16="http://schemas.microsoft.com/office/drawing/2014/main" id="{C577C26D-F722-D2B3-E1FA-F1A436AF0073}"/>
              </a:ext>
            </a:extLst>
          </p:cNvPr>
          <p:cNvSpPr/>
          <p:nvPr/>
        </p:nvSpPr>
        <p:spPr>
          <a:xfrm>
            <a:off x="999881" y="5201587"/>
            <a:ext cx="4636421" cy="646995"/>
          </a:xfrm>
          <a:prstGeom prst="roundRect">
            <a:avLst>
              <a:gd name="adj" fmla="val 37519"/>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FC86904-DF51-3D5E-076C-2CC44A903694}"/>
              </a:ext>
            </a:extLst>
          </p:cNvPr>
          <p:cNvSpPr txBox="1"/>
          <p:nvPr/>
        </p:nvSpPr>
        <p:spPr>
          <a:xfrm>
            <a:off x="1803171" y="5308985"/>
            <a:ext cx="3923071" cy="430887"/>
          </a:xfrm>
          <a:prstGeom prst="rect">
            <a:avLst/>
          </a:prstGeom>
          <a:noFill/>
        </p:spPr>
        <p:txBody>
          <a:bodyPr wrap="square" rtlCol="0">
            <a:spAutoFit/>
          </a:bodyPr>
          <a:lstStyle/>
          <a:p>
            <a:r>
              <a:rPr lang="en-GB" sz="2200">
                <a:solidFill>
                  <a:schemeClr val="bg1"/>
                </a:solidFill>
                <a:latin typeface="Arial" panose="020B0604020202020204" pitchFamily="34" charset="0"/>
                <a:cs typeface="Arial" panose="020B0604020202020204" pitchFamily="34" charset="0"/>
              </a:rPr>
              <a:t>Click for discussion…</a:t>
            </a:r>
          </a:p>
        </p:txBody>
      </p:sp>
      <p:sp>
        <p:nvSpPr>
          <p:cNvPr id="10" name="TextBox 9">
            <a:extLst>
              <a:ext uri="{FF2B5EF4-FFF2-40B4-BE49-F238E27FC236}">
                <a16:creationId xmlns:a16="http://schemas.microsoft.com/office/drawing/2014/main" id="{76715ED9-D5BC-1EAB-92DD-A9306509B2EF}"/>
              </a:ext>
            </a:extLst>
          </p:cNvPr>
          <p:cNvSpPr txBox="1"/>
          <p:nvPr/>
        </p:nvSpPr>
        <p:spPr>
          <a:xfrm rot="20596006">
            <a:off x="6586531" y="601803"/>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a:solidFill>
                  <a:schemeClr val="bg1"/>
                </a:solidFill>
                <a:latin typeface="Arial Rounded MT Bold" panose="020F0704030504030204" pitchFamily="34" charset="77"/>
              </a:rPr>
              <a:t>?</a:t>
            </a:r>
            <a:endParaRPr lang="en-US" sz="8000"/>
          </a:p>
        </p:txBody>
      </p:sp>
      <p:sp>
        <p:nvSpPr>
          <p:cNvPr id="11" name="TextBox 10">
            <a:extLst>
              <a:ext uri="{FF2B5EF4-FFF2-40B4-BE49-F238E27FC236}">
                <a16:creationId xmlns:a16="http://schemas.microsoft.com/office/drawing/2014/main" id="{948D8BE8-C865-E0D1-A67D-E71F4B8DAF09}"/>
              </a:ext>
            </a:extLst>
          </p:cNvPr>
          <p:cNvSpPr txBox="1"/>
          <p:nvPr/>
        </p:nvSpPr>
        <p:spPr>
          <a:xfrm rot="640175">
            <a:off x="11013960" y="269837"/>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a:solidFill>
                  <a:schemeClr val="bg1"/>
                </a:solidFill>
                <a:latin typeface="Arial Rounded MT Bold" panose="020F0704030504030204" pitchFamily="34" charset="77"/>
              </a:rPr>
              <a:t>?</a:t>
            </a:r>
            <a:endParaRPr lang="en-US" sz="8000"/>
          </a:p>
        </p:txBody>
      </p:sp>
      <p:sp>
        <p:nvSpPr>
          <p:cNvPr id="14" name="TextBox 13">
            <a:extLst>
              <a:ext uri="{FF2B5EF4-FFF2-40B4-BE49-F238E27FC236}">
                <a16:creationId xmlns:a16="http://schemas.microsoft.com/office/drawing/2014/main" id="{BA19BC59-B050-E34B-823B-6922D404D843}"/>
              </a:ext>
            </a:extLst>
          </p:cNvPr>
          <p:cNvSpPr txBox="1"/>
          <p:nvPr/>
        </p:nvSpPr>
        <p:spPr>
          <a:xfrm rot="640175">
            <a:off x="6629468" y="3254528"/>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a:solidFill>
                  <a:schemeClr val="bg1"/>
                </a:solidFill>
                <a:latin typeface="Arial Rounded MT Bold" panose="020F0704030504030204" pitchFamily="34" charset="77"/>
              </a:rPr>
              <a:t>?</a:t>
            </a:r>
            <a:endParaRPr lang="en-US" sz="8000"/>
          </a:p>
        </p:txBody>
      </p:sp>
      <p:sp>
        <p:nvSpPr>
          <p:cNvPr id="15" name="TextBox 14">
            <a:extLst>
              <a:ext uri="{FF2B5EF4-FFF2-40B4-BE49-F238E27FC236}">
                <a16:creationId xmlns:a16="http://schemas.microsoft.com/office/drawing/2014/main" id="{A43BBA4E-1414-F3EC-F3AB-991732D5FA04}"/>
              </a:ext>
            </a:extLst>
          </p:cNvPr>
          <p:cNvSpPr txBox="1"/>
          <p:nvPr/>
        </p:nvSpPr>
        <p:spPr>
          <a:xfrm rot="20596006">
            <a:off x="11042440" y="3460529"/>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a:solidFill>
                  <a:schemeClr val="bg1"/>
                </a:solidFill>
                <a:latin typeface="Arial Rounded MT Bold" panose="020F0704030504030204" pitchFamily="34" charset="77"/>
              </a:rPr>
              <a:t>?</a:t>
            </a:r>
            <a:endParaRPr lang="en-US" sz="8000"/>
          </a:p>
        </p:txBody>
      </p:sp>
      <p:sp>
        <p:nvSpPr>
          <p:cNvPr id="17" name="TextBox 16">
            <a:extLst>
              <a:ext uri="{FF2B5EF4-FFF2-40B4-BE49-F238E27FC236}">
                <a16:creationId xmlns:a16="http://schemas.microsoft.com/office/drawing/2014/main" id="{7C71D163-6007-8203-7252-182A4221B3B8}"/>
              </a:ext>
            </a:extLst>
          </p:cNvPr>
          <p:cNvSpPr txBox="1"/>
          <p:nvPr/>
        </p:nvSpPr>
        <p:spPr>
          <a:xfrm>
            <a:off x="983881" y="3716914"/>
            <a:ext cx="6603166" cy="1323439"/>
          </a:xfrm>
          <a:prstGeom prst="rect">
            <a:avLst/>
          </a:prstGeom>
          <a:noFill/>
        </p:spPr>
        <p:txBody>
          <a:bodyPr wrap="square">
            <a:spAutoFit/>
          </a:bodyPr>
          <a:lstStyle/>
          <a:p>
            <a:pPr lvl="1">
              <a:lnSpc>
                <a:spcPct val="100000"/>
              </a:lnSpc>
            </a:pPr>
            <a:r>
              <a:rPr lang="en-US" sz="2000">
                <a:solidFill>
                  <a:schemeClr val="tx1">
                    <a:lumMod val="95000"/>
                    <a:lumOff val="5000"/>
                  </a:schemeClr>
                </a:solidFill>
                <a:latin typeface="Arial" panose="020B0604020202020204" pitchFamily="34" charset="0"/>
                <a:cs typeface="Arial" panose="020B0604020202020204" pitchFamily="34" charset="0"/>
              </a:rPr>
              <a:t>• Where does it go? </a:t>
            </a:r>
          </a:p>
          <a:p>
            <a:pPr lvl="1">
              <a:lnSpc>
                <a:spcPct val="100000"/>
              </a:lnSpc>
            </a:pPr>
            <a:r>
              <a:rPr lang="en-US" sz="2000">
                <a:solidFill>
                  <a:schemeClr val="tx1">
                    <a:lumMod val="95000"/>
                    <a:lumOff val="5000"/>
                  </a:schemeClr>
                </a:solidFill>
                <a:latin typeface="Arial" panose="020B0604020202020204" pitchFamily="34" charset="0"/>
                <a:cs typeface="Arial" panose="020B0604020202020204" pitchFamily="34" charset="0"/>
              </a:rPr>
              <a:t>• Does it just disappear?</a:t>
            </a:r>
          </a:p>
          <a:p>
            <a:pPr lvl="1">
              <a:lnSpc>
                <a:spcPct val="100000"/>
              </a:lnSpc>
            </a:pPr>
            <a:r>
              <a:rPr lang="en-US" sz="2000">
                <a:solidFill>
                  <a:schemeClr val="tx1">
                    <a:lumMod val="95000"/>
                    <a:lumOff val="5000"/>
                  </a:schemeClr>
                </a:solidFill>
                <a:latin typeface="Arial" panose="020B0604020202020204" pitchFamily="34" charset="0"/>
                <a:cs typeface="Arial" panose="020B0604020202020204" pitchFamily="34" charset="0"/>
              </a:rPr>
              <a:t>• Is there a process and </a:t>
            </a:r>
          </a:p>
          <a:p>
            <a:pPr lvl="1">
              <a:lnSpc>
                <a:spcPct val="100000"/>
              </a:lnSpc>
            </a:pPr>
            <a:r>
              <a:rPr lang="en-US" sz="2000">
                <a:solidFill>
                  <a:schemeClr val="tx1">
                    <a:lumMod val="95000"/>
                    <a:lumOff val="5000"/>
                  </a:schemeClr>
                </a:solidFill>
                <a:latin typeface="Arial" panose="020B0604020202020204" pitchFamily="34" charset="0"/>
                <a:cs typeface="Arial" panose="020B0604020202020204" pitchFamily="34" charset="0"/>
              </a:rPr>
              <a:t>  how does it affect the environment? </a:t>
            </a:r>
          </a:p>
        </p:txBody>
      </p:sp>
    </p:spTree>
    <p:extLst>
      <p:ext uri="{BB962C8B-B14F-4D97-AF65-F5344CB8AC3E}">
        <p14:creationId xmlns:p14="http://schemas.microsoft.com/office/powerpoint/2010/main" val="30198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5"/>
                                        </p:tgtEl>
                                        <p:attrNameLst>
                                          <p:attrName>r</p:attrName>
                                        </p:attrNameLst>
                                      </p:cBhvr>
                                    </p:animRot>
                                    <p:animRot by="-240000">
                                      <p:cBhvr>
                                        <p:cTn id="10" dur="200" fill="hold">
                                          <p:stCondLst>
                                            <p:cond delay="200"/>
                                          </p:stCondLst>
                                        </p:cTn>
                                        <p:tgtEl>
                                          <p:spTgt spid="5"/>
                                        </p:tgtEl>
                                        <p:attrNameLst>
                                          <p:attrName>r</p:attrName>
                                        </p:attrNameLst>
                                      </p:cBhvr>
                                    </p:animRot>
                                    <p:animRot by="240000">
                                      <p:cBhvr>
                                        <p:cTn id="11" dur="200" fill="hold">
                                          <p:stCondLst>
                                            <p:cond delay="400"/>
                                          </p:stCondLst>
                                        </p:cTn>
                                        <p:tgtEl>
                                          <p:spTgt spid="5"/>
                                        </p:tgtEl>
                                        <p:attrNameLst>
                                          <p:attrName>r</p:attrName>
                                        </p:attrNameLst>
                                      </p:cBhvr>
                                    </p:animRot>
                                    <p:animRot by="-240000">
                                      <p:cBhvr>
                                        <p:cTn id="12" dur="200" fill="hold">
                                          <p:stCondLst>
                                            <p:cond delay="600"/>
                                          </p:stCondLst>
                                        </p:cTn>
                                        <p:tgtEl>
                                          <p:spTgt spid="5"/>
                                        </p:tgtEl>
                                        <p:attrNameLst>
                                          <p:attrName>r</p:attrName>
                                        </p:attrNameLst>
                                      </p:cBhvr>
                                    </p:animRot>
                                    <p:animRot by="120000">
                                      <p:cBhvr>
                                        <p:cTn id="13" dur="200" fill="hold">
                                          <p:stCondLst>
                                            <p:cond delay="800"/>
                                          </p:stCondLst>
                                        </p:cTn>
                                        <p:tgtEl>
                                          <p:spTgt spid="5"/>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500"/>
                                        <p:tgtEl>
                                          <p:spTgt spid="3">
                                            <p:txEl>
                                              <p:pRg st="0" end="0"/>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dissolve">
                                      <p:cBhvr>
                                        <p:cTn id="30" dur="500"/>
                                        <p:tgtEl>
                                          <p:spTgt spid="15"/>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dissolv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dissolv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3" grpId="0" build="p"/>
      <p:bldP spid="8" grpId="0" animBg="1"/>
      <p:bldP spid="10" grpId="0"/>
      <p:bldP spid="11" grpId="0"/>
      <p:bldP spid="14" grpId="0"/>
      <p:bldP spid="15" grpId="0"/>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1B011-3280-D41A-8DEE-7700099E3229}"/>
            </a:ext>
          </a:extLst>
        </p:cNvPr>
        <p:cNvGrpSpPr/>
        <p:nvPr/>
      </p:nvGrpSpPr>
      <p:grpSpPr>
        <a:xfrm>
          <a:off x="0" y="0"/>
          <a:ext cx="0" cy="0"/>
          <a:chOff x="0" y="0"/>
          <a:chExt cx="0" cy="0"/>
        </a:xfrm>
      </p:grpSpPr>
      <p:pic>
        <p:nvPicPr>
          <p:cNvPr id="18" name="Picture 17" descr="A yellow and white rectangular object with a green background&#10;&#10;Description automatically generated">
            <a:extLst>
              <a:ext uri="{FF2B5EF4-FFF2-40B4-BE49-F238E27FC236}">
                <a16:creationId xmlns:a16="http://schemas.microsoft.com/office/drawing/2014/main" id="{AB473133-90FF-5E55-0F5C-248078B0B1D7}"/>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sx="1000" sy="1000" algn="ctr" rotWithShape="0">
              <a:srgbClr val="000000"/>
            </a:outerShdw>
          </a:effectLst>
        </p:spPr>
      </p:pic>
      <p:sp>
        <p:nvSpPr>
          <p:cNvPr id="6" name="Rounded Rectangle 5">
            <a:extLst>
              <a:ext uri="{FF2B5EF4-FFF2-40B4-BE49-F238E27FC236}">
                <a16:creationId xmlns:a16="http://schemas.microsoft.com/office/drawing/2014/main" id="{1611BC06-7C38-7F13-DC12-1B6F4E86FAD0}"/>
              </a:ext>
            </a:extLst>
          </p:cNvPr>
          <p:cNvSpPr/>
          <p:nvPr/>
        </p:nvSpPr>
        <p:spPr>
          <a:xfrm>
            <a:off x="453953" y="399431"/>
            <a:ext cx="3967297" cy="2515219"/>
          </a:xfrm>
          <a:prstGeom prst="roundRect">
            <a:avLst/>
          </a:prstGeom>
          <a:solidFill>
            <a:schemeClr val="bg1"/>
          </a:solidFill>
          <a:ln>
            <a:noFill/>
          </a:ln>
          <a:effectLst>
            <a:outerShdw blurRad="485091" dist="50800" dir="5400000" algn="ctr" rotWithShape="0">
              <a:srgbClr val="000000">
                <a:alpha val="38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yellow and black object with green dots&#10;&#10;Description automatically generated">
            <a:extLst>
              <a:ext uri="{FF2B5EF4-FFF2-40B4-BE49-F238E27FC236}">
                <a16:creationId xmlns:a16="http://schemas.microsoft.com/office/drawing/2014/main" id="{42D273C6-1A81-760F-E623-05D7AB55A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54015">
            <a:off x="4918296" y="895951"/>
            <a:ext cx="2718159" cy="994715"/>
          </a:xfrm>
          <a:prstGeom prst="rect">
            <a:avLst/>
          </a:prstGeom>
          <a:effectLst>
            <a:outerShdw blurRad="449815" dist="50800" dir="5400000" algn="ctr" rotWithShape="0">
              <a:srgbClr val="000000">
                <a:alpha val="35000"/>
              </a:srgbClr>
            </a:outerShdw>
          </a:effectLst>
        </p:spPr>
      </p:pic>
      <p:pic>
        <p:nvPicPr>
          <p:cNvPr id="9" name="Picture 8" descr="A bottle and a thermos&#10;&#10;Description automatically generated">
            <a:extLst>
              <a:ext uri="{FF2B5EF4-FFF2-40B4-BE49-F238E27FC236}">
                <a16:creationId xmlns:a16="http://schemas.microsoft.com/office/drawing/2014/main" id="{F3909D46-D8DC-B788-36B8-AEA99C9E32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85287">
            <a:off x="2690933" y="3382233"/>
            <a:ext cx="2101068" cy="2376966"/>
          </a:xfrm>
          <a:prstGeom prst="rect">
            <a:avLst/>
          </a:prstGeom>
          <a:effectLst>
            <a:outerShdw blurRad="449815" dist="50800" dir="5400000" algn="ctr" rotWithShape="0">
              <a:srgbClr val="000000">
                <a:alpha val="35000"/>
              </a:srgbClr>
            </a:outerShdw>
          </a:effectLst>
        </p:spPr>
      </p:pic>
      <p:pic>
        <p:nvPicPr>
          <p:cNvPr id="11" name="Picture 10" descr="A group of curved objects&#10;&#10;Description automatically generated with medium confidence">
            <a:extLst>
              <a:ext uri="{FF2B5EF4-FFF2-40B4-BE49-F238E27FC236}">
                <a16:creationId xmlns:a16="http://schemas.microsoft.com/office/drawing/2014/main" id="{EEA33AEA-93E4-E1F8-5AC5-C3066CF9B2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0639" y="2584816"/>
            <a:ext cx="1354007" cy="2812169"/>
          </a:xfrm>
          <a:prstGeom prst="rect">
            <a:avLst/>
          </a:prstGeom>
          <a:effectLst>
            <a:outerShdw blurRad="449815" dist="50800" dir="5400000" algn="ctr" rotWithShape="0">
              <a:srgbClr val="000000">
                <a:alpha val="35000"/>
              </a:srgbClr>
            </a:outerShdw>
          </a:effectLst>
        </p:spPr>
      </p:pic>
      <p:sp>
        <p:nvSpPr>
          <p:cNvPr id="13" name="TextBox 12">
            <a:extLst>
              <a:ext uri="{FF2B5EF4-FFF2-40B4-BE49-F238E27FC236}">
                <a16:creationId xmlns:a16="http://schemas.microsoft.com/office/drawing/2014/main" id="{E0EB4060-0A66-5796-B254-D2F97CE05A20}"/>
              </a:ext>
            </a:extLst>
          </p:cNvPr>
          <p:cNvSpPr txBox="1"/>
          <p:nvPr/>
        </p:nvSpPr>
        <p:spPr>
          <a:xfrm>
            <a:off x="3808423" y="5826305"/>
            <a:ext cx="2437228" cy="369332"/>
          </a:xfrm>
          <a:prstGeom prst="rect">
            <a:avLst/>
          </a:prstGeom>
          <a:noFill/>
        </p:spPr>
        <p:txBody>
          <a:bodyPr wrap="square">
            <a:spAutoFit/>
          </a:bodyPr>
          <a:lstStyle/>
          <a:p>
            <a:pPr algn="ctr"/>
            <a:r>
              <a:rPr lang="en-US" b="1">
                <a:latin typeface="Arial" panose="020B0604020202020204" pitchFamily="34" charset="0"/>
                <a:cs typeface="Arial" panose="020B0604020202020204" pitchFamily="34" charset="0"/>
              </a:rPr>
              <a:t>Reusable bottles</a:t>
            </a:r>
          </a:p>
        </p:txBody>
      </p:sp>
      <p:sp>
        <p:nvSpPr>
          <p:cNvPr id="14" name="TextBox 13">
            <a:extLst>
              <a:ext uri="{FF2B5EF4-FFF2-40B4-BE49-F238E27FC236}">
                <a16:creationId xmlns:a16="http://schemas.microsoft.com/office/drawing/2014/main" id="{83D23E10-3022-1F0A-929D-9110977D2B14}"/>
              </a:ext>
            </a:extLst>
          </p:cNvPr>
          <p:cNvSpPr txBox="1"/>
          <p:nvPr/>
        </p:nvSpPr>
        <p:spPr>
          <a:xfrm>
            <a:off x="6259308" y="2395315"/>
            <a:ext cx="1799602" cy="646331"/>
          </a:xfrm>
          <a:prstGeom prst="rect">
            <a:avLst/>
          </a:prstGeom>
          <a:noFill/>
        </p:spPr>
        <p:txBody>
          <a:bodyPr wrap="square">
            <a:spAutoFit/>
          </a:bodyPr>
          <a:lstStyle/>
          <a:p>
            <a:pPr algn="ctr"/>
            <a:r>
              <a:rPr lang="en-US" b="1">
                <a:latin typeface="Arial" panose="020B0604020202020204" pitchFamily="34" charset="0"/>
                <a:cs typeface="Arial" panose="020B0604020202020204" pitchFamily="34" charset="0"/>
              </a:rPr>
              <a:t>Bamboo or metal straws</a:t>
            </a:r>
          </a:p>
        </p:txBody>
      </p:sp>
      <p:sp>
        <p:nvSpPr>
          <p:cNvPr id="15" name="TextBox 14">
            <a:extLst>
              <a:ext uri="{FF2B5EF4-FFF2-40B4-BE49-F238E27FC236}">
                <a16:creationId xmlns:a16="http://schemas.microsoft.com/office/drawing/2014/main" id="{DF69B746-B007-507D-ECB7-F495B77F40A9}"/>
              </a:ext>
            </a:extLst>
          </p:cNvPr>
          <p:cNvSpPr txBox="1"/>
          <p:nvPr/>
        </p:nvSpPr>
        <p:spPr>
          <a:xfrm>
            <a:off x="7406334" y="5680601"/>
            <a:ext cx="2073257" cy="646331"/>
          </a:xfrm>
          <a:prstGeom prst="rect">
            <a:avLst/>
          </a:prstGeom>
          <a:noFill/>
        </p:spPr>
        <p:txBody>
          <a:bodyPr wrap="square" lIns="91440" tIns="45720" rIns="91440" bIns="45720" anchor="t">
            <a:spAutoFit/>
          </a:bodyPr>
          <a:lstStyle/>
          <a:p>
            <a:pPr algn="ctr"/>
            <a:r>
              <a:rPr lang="en-US" b="1">
                <a:latin typeface="Arial"/>
                <a:cs typeface="Arial"/>
              </a:rPr>
              <a:t>Material / reusable bags</a:t>
            </a:r>
          </a:p>
        </p:txBody>
      </p:sp>
      <p:sp>
        <p:nvSpPr>
          <p:cNvPr id="16" name="TextBox 15">
            <a:extLst>
              <a:ext uri="{FF2B5EF4-FFF2-40B4-BE49-F238E27FC236}">
                <a16:creationId xmlns:a16="http://schemas.microsoft.com/office/drawing/2014/main" id="{14D6CA4D-2C95-F471-A2BA-13C10D0F763E}"/>
              </a:ext>
            </a:extLst>
          </p:cNvPr>
          <p:cNvSpPr txBox="1"/>
          <p:nvPr/>
        </p:nvSpPr>
        <p:spPr>
          <a:xfrm>
            <a:off x="7137520" y="1263651"/>
            <a:ext cx="2542925" cy="646331"/>
          </a:xfrm>
          <a:prstGeom prst="rect">
            <a:avLst/>
          </a:prstGeom>
          <a:noFill/>
        </p:spPr>
        <p:txBody>
          <a:bodyPr wrap="square" lIns="91440" tIns="45720" rIns="91440" bIns="45720" anchor="t">
            <a:spAutoFit/>
          </a:bodyPr>
          <a:lstStyle/>
          <a:p>
            <a:pPr algn="ctr"/>
            <a:r>
              <a:rPr lang="en-US" b="1">
                <a:latin typeface="Arial"/>
                <a:cs typeface="Arial"/>
              </a:rPr>
              <a:t>Reusable </a:t>
            </a:r>
            <a:br>
              <a:rPr lang="en-US" b="1">
                <a:latin typeface="Arial" panose="020B0604020202020204" pitchFamily="34" charset="0"/>
                <a:cs typeface="Arial" panose="020B0604020202020204" pitchFamily="34" charset="0"/>
              </a:rPr>
            </a:br>
            <a:r>
              <a:rPr lang="en-US" b="1">
                <a:latin typeface="Arial" panose="020B0604020202020204" pitchFamily="34" charset="0"/>
                <a:cs typeface="Arial" panose="020B0604020202020204" pitchFamily="34" charset="0"/>
              </a:rPr>
              <a:t>lunch </a:t>
            </a:r>
            <a:r>
              <a:rPr lang="en-US" b="1">
                <a:latin typeface="Arial"/>
                <a:cs typeface="Arial"/>
              </a:rPr>
              <a:t>boxes</a:t>
            </a:r>
            <a:endParaRPr lang="en-US" b="1">
              <a:latin typeface="Arial" panose="020B0604020202020204" pitchFamily="34" charset="0"/>
              <a:cs typeface="Arial" panose="020B0604020202020204" pitchFamily="34" charset="0"/>
            </a:endParaRPr>
          </a:p>
        </p:txBody>
      </p:sp>
      <p:pic>
        <p:nvPicPr>
          <p:cNvPr id="3" name="Picture 2" descr="A white and brown bag&#10;&#10;Description automatically generated">
            <a:extLst>
              <a:ext uri="{FF2B5EF4-FFF2-40B4-BE49-F238E27FC236}">
                <a16:creationId xmlns:a16="http://schemas.microsoft.com/office/drawing/2014/main" id="{FF9D2F09-C783-A2CA-00CD-A8F1F72D34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2120" y="2811641"/>
            <a:ext cx="2808325" cy="2663779"/>
          </a:xfrm>
          <a:prstGeom prst="rect">
            <a:avLst/>
          </a:prstGeom>
        </p:spPr>
      </p:pic>
      <p:sp>
        <p:nvSpPr>
          <p:cNvPr id="4" name="Title 1">
            <a:extLst>
              <a:ext uri="{FF2B5EF4-FFF2-40B4-BE49-F238E27FC236}">
                <a16:creationId xmlns:a16="http://schemas.microsoft.com/office/drawing/2014/main" id="{7E4785BC-EE7E-3CE3-5C36-DB066B2B7393}"/>
              </a:ext>
            </a:extLst>
          </p:cNvPr>
          <p:cNvSpPr txBox="1">
            <a:spLocks/>
          </p:cNvSpPr>
          <p:nvPr/>
        </p:nvSpPr>
        <p:spPr>
          <a:xfrm>
            <a:off x="785876" y="-133339"/>
            <a:ext cx="3478147" cy="35766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b="1">
                <a:solidFill>
                  <a:srgbClr val="7DB552"/>
                </a:solidFill>
                <a:latin typeface="Arial Rounded MT Bold"/>
                <a:cs typeface="ADLaM Display"/>
              </a:rPr>
              <a:t>Continue </a:t>
            </a:r>
            <a:r>
              <a:rPr lang="en-GB" sz="2000">
                <a:latin typeface="Arial"/>
                <a:cs typeface="Arial"/>
              </a:rPr>
              <a:t>to think </a:t>
            </a:r>
            <a:br>
              <a:rPr lang="en-GB" sz="2000">
                <a:latin typeface="Arial" panose="020B0604020202020204" pitchFamily="34" charset="0"/>
                <a:cs typeface="Arial" panose="020B0604020202020204" pitchFamily="34" charset="0"/>
              </a:rPr>
            </a:br>
            <a:r>
              <a:rPr lang="en-GB" sz="2000">
                <a:latin typeface="Arial"/>
                <a:cs typeface="Arial"/>
              </a:rPr>
              <a:t>about ways you can reduce your waste day-to-day by using reusable water bottles, material bags and lunch boxes.</a:t>
            </a:r>
            <a:endParaRPr lang="en-GB" sz="2400">
              <a:latin typeface="Arial"/>
              <a:cs typeface="Arial"/>
            </a:endParaRPr>
          </a:p>
        </p:txBody>
      </p:sp>
    </p:spTree>
    <p:extLst>
      <p:ext uri="{BB962C8B-B14F-4D97-AF65-F5344CB8AC3E}">
        <p14:creationId xmlns:p14="http://schemas.microsoft.com/office/powerpoint/2010/main" val="184536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D0A71-F63E-0E74-3A38-6851B7D32C0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11" name="Rounded Rectangle 10">
            <a:extLst>
              <a:ext uri="{FF2B5EF4-FFF2-40B4-BE49-F238E27FC236}">
                <a16:creationId xmlns:a16="http://schemas.microsoft.com/office/drawing/2014/main" id="{C10855B7-09A9-46E4-204E-7E6F50695078}"/>
              </a:ext>
            </a:extLst>
          </p:cNvPr>
          <p:cNvSpPr/>
          <p:nvPr/>
        </p:nvSpPr>
        <p:spPr>
          <a:xfrm>
            <a:off x="647700" y="5062675"/>
            <a:ext cx="10848475" cy="584775"/>
          </a:xfrm>
          <a:prstGeom prst="roundRect">
            <a:avLst/>
          </a:prstGeom>
          <a:solidFill>
            <a:schemeClr val="bg1">
              <a:alpha val="66562"/>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81C8DFA8-6BC9-4BC6-89B9-A35B3721E1C7}"/>
              </a:ext>
            </a:extLst>
          </p:cNvPr>
          <p:cNvSpPr/>
          <p:nvPr/>
        </p:nvSpPr>
        <p:spPr>
          <a:xfrm>
            <a:off x="647700" y="5062675"/>
            <a:ext cx="2453367" cy="5847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1A920E3-4A5C-9B2A-1EF2-23A408321BD3}"/>
              </a:ext>
            </a:extLst>
          </p:cNvPr>
          <p:cNvSpPr txBox="1"/>
          <p:nvPr/>
        </p:nvSpPr>
        <p:spPr>
          <a:xfrm>
            <a:off x="695825" y="5062675"/>
            <a:ext cx="2453367" cy="584775"/>
          </a:xfrm>
          <a:prstGeom prst="rect">
            <a:avLst/>
          </a:prstGeom>
          <a:noFill/>
        </p:spPr>
        <p:txBody>
          <a:bodyPr wrap="square">
            <a:spAutoFit/>
          </a:bodyPr>
          <a:lstStyle/>
          <a:p>
            <a:pPr marL="0" indent="0">
              <a:buNone/>
            </a:pPr>
            <a:r>
              <a:rPr lang="en-GB" sz="3200" b="1">
                <a:solidFill>
                  <a:srgbClr val="0E6626"/>
                </a:solidFill>
                <a:latin typeface="Arial" panose="020B0604020202020204" pitchFamily="34" charset="0"/>
                <a:cs typeface="Arial" panose="020B0604020202020204" pitchFamily="34" charset="0"/>
              </a:rPr>
              <a:t>Exit Ticket:</a:t>
            </a:r>
          </a:p>
        </p:txBody>
      </p:sp>
      <p:sp>
        <p:nvSpPr>
          <p:cNvPr id="8" name="TextBox 7">
            <a:extLst>
              <a:ext uri="{FF2B5EF4-FFF2-40B4-BE49-F238E27FC236}">
                <a16:creationId xmlns:a16="http://schemas.microsoft.com/office/drawing/2014/main" id="{BCD41230-5DF1-16D3-CEC7-24E2D17145EC}"/>
              </a:ext>
            </a:extLst>
          </p:cNvPr>
          <p:cNvSpPr txBox="1"/>
          <p:nvPr/>
        </p:nvSpPr>
        <p:spPr>
          <a:xfrm>
            <a:off x="3133151" y="5155007"/>
            <a:ext cx="8737147" cy="384721"/>
          </a:xfrm>
          <a:prstGeom prst="rect">
            <a:avLst/>
          </a:prstGeom>
          <a:noFill/>
        </p:spPr>
        <p:txBody>
          <a:bodyPr wrap="square">
            <a:spAutoFit/>
          </a:bodyPr>
          <a:lstStyle/>
          <a:p>
            <a:pPr marL="0" indent="0">
              <a:buNone/>
            </a:pPr>
            <a:r>
              <a:rPr lang="en-US" sz="1900" b="1">
                <a:solidFill>
                  <a:srgbClr val="7DB552"/>
                </a:solidFill>
                <a:latin typeface="Arial" panose="020B0604020202020204" pitchFamily="34" charset="0"/>
                <a:cs typeface="Arial" panose="020B0604020202020204" pitchFamily="34" charset="0"/>
              </a:rPr>
              <a:t>Share one thing that you will do to reduce waste at home or school. </a:t>
            </a:r>
            <a:endParaRPr lang="en-GB" sz="1900" b="1">
              <a:solidFill>
                <a:srgbClr val="7DB552"/>
              </a:solidFill>
              <a:latin typeface="Arial" panose="020B0604020202020204" pitchFamily="34" charset="0"/>
              <a:cs typeface="Arial" panose="020B0604020202020204" pitchFamily="34" charset="0"/>
            </a:endParaRPr>
          </a:p>
        </p:txBody>
      </p:sp>
      <p:sp>
        <p:nvSpPr>
          <p:cNvPr id="2" name="Cloud 1">
            <a:extLst>
              <a:ext uri="{FF2B5EF4-FFF2-40B4-BE49-F238E27FC236}">
                <a16:creationId xmlns:a16="http://schemas.microsoft.com/office/drawing/2014/main" id="{275CCEAB-B5F6-D9CF-1B5F-8FDBA9A3FA09}"/>
              </a:ext>
            </a:extLst>
          </p:cNvPr>
          <p:cNvSpPr/>
          <p:nvPr/>
        </p:nvSpPr>
        <p:spPr>
          <a:xfrm rot="207162">
            <a:off x="2967805" y="1059977"/>
            <a:ext cx="4581450" cy="2780404"/>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loud 4">
            <a:extLst>
              <a:ext uri="{FF2B5EF4-FFF2-40B4-BE49-F238E27FC236}">
                <a16:creationId xmlns:a16="http://schemas.microsoft.com/office/drawing/2014/main" id="{F13CD8CE-69FA-2E00-9453-44A5B8A658B1}"/>
              </a:ext>
            </a:extLst>
          </p:cNvPr>
          <p:cNvSpPr/>
          <p:nvPr/>
        </p:nvSpPr>
        <p:spPr>
          <a:xfrm rot="499568">
            <a:off x="4929837" y="1162563"/>
            <a:ext cx="4133295" cy="2629901"/>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465F635-5B2D-5355-E932-9BE9253F4B6A}"/>
              </a:ext>
            </a:extLst>
          </p:cNvPr>
          <p:cNvSpPr>
            <a:spLocks noGrp="1"/>
          </p:cNvSpPr>
          <p:nvPr>
            <p:ph idx="1"/>
          </p:nvPr>
        </p:nvSpPr>
        <p:spPr>
          <a:xfrm>
            <a:off x="838200" y="1719572"/>
            <a:ext cx="10515600" cy="1831975"/>
          </a:xfrm>
        </p:spPr>
        <p:txBody>
          <a:bodyPr>
            <a:normAutofit/>
          </a:bodyPr>
          <a:lstStyle/>
          <a:p>
            <a:pPr marL="0" indent="0" algn="ctr">
              <a:buNone/>
            </a:pPr>
            <a:r>
              <a:rPr lang="en-GB" sz="4400" b="1">
                <a:solidFill>
                  <a:srgbClr val="00B0F0"/>
                </a:solidFill>
                <a:latin typeface="Arial Rounded MT Bold" panose="020F0704030504030204" pitchFamily="34" charset="77"/>
              </a:rPr>
              <a:t>Any questions on </a:t>
            </a:r>
          </a:p>
          <a:p>
            <a:pPr marL="0" indent="0" algn="ctr">
              <a:buNone/>
            </a:pPr>
            <a:r>
              <a:rPr lang="en-GB" sz="4400" b="1">
                <a:solidFill>
                  <a:srgbClr val="00B0F0"/>
                </a:solidFill>
                <a:latin typeface="Arial Rounded MT Bold" panose="020F0704030504030204" pitchFamily="34" charset="77"/>
              </a:rPr>
              <a:t>today’s session?</a:t>
            </a:r>
          </a:p>
          <a:p>
            <a:pPr marL="0" indent="0">
              <a:buNone/>
            </a:pPr>
            <a:endParaRPr lang="en-GB" sz="4400" b="1">
              <a:solidFill>
                <a:srgbClr val="00B0F0"/>
              </a:solidFill>
            </a:endParaRPr>
          </a:p>
          <a:p>
            <a:pPr marL="0" indent="0">
              <a:buNone/>
            </a:pPr>
            <a:endParaRPr lang="en-GB" sz="2400" b="1">
              <a:solidFill>
                <a:srgbClr val="00B0F0"/>
              </a:solidFill>
            </a:endParaRPr>
          </a:p>
          <a:p>
            <a:pPr marL="0" indent="0">
              <a:buNone/>
            </a:pPr>
            <a:endParaRPr lang="en-GB" sz="2400" b="1">
              <a:solidFill>
                <a:srgbClr val="00B0F0"/>
              </a:solidFill>
            </a:endParaRPr>
          </a:p>
        </p:txBody>
      </p:sp>
    </p:spTree>
    <p:extLst>
      <p:ext uri="{BB962C8B-B14F-4D97-AF65-F5344CB8AC3E}">
        <p14:creationId xmlns:p14="http://schemas.microsoft.com/office/powerpoint/2010/main" val="281868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dissolve">
                                      <p:cBhvr>
                                        <p:cTn id="15" dur="500"/>
                                        <p:tgtEl>
                                          <p:spTgt spid="3">
                                            <p:txEl>
                                              <p:pRg st="0" end="0"/>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dissolve">
                                      <p:cBhvr>
                                        <p:cTn id="18" dur="500"/>
                                        <p:tgtEl>
                                          <p:spTgt spid="3">
                                            <p:txEl>
                                              <p:pRg st="1" end="1"/>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dissolv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2" grpId="0" animBg="1"/>
      <p:bldP spid="5" grpId="0" animBg="1"/>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55F54-9558-7564-0887-0CE736BBA450}"/>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322094B8-804D-8E92-20BB-9909A3BD505D}"/>
              </a:ext>
            </a:extLst>
          </p:cNvPr>
          <p:cNvPicPr>
            <a:picLocks noChangeAspect="1"/>
          </p:cNvPicPr>
          <p:nvPr/>
        </p:nvPicPr>
        <p:blipFill>
          <a:blip r:embed="rId3">
            <a:alphaModFix/>
            <a:extLst>
              <a:ext uri="{28A0092B-C50C-407E-A947-70E740481C1C}">
                <a14:useLocalDpi xmlns:a14="http://schemas.microsoft.com/office/drawing/2010/main" val="0"/>
              </a:ext>
            </a:extLst>
          </a:blip>
          <a:srcRect l="5818" r="8922" b="14740"/>
          <a:stretch/>
        </p:blipFill>
        <p:spPr>
          <a:xfrm>
            <a:off x="0" y="0"/>
            <a:ext cx="12192001" cy="6858000"/>
          </a:xfrm>
          <a:prstGeom prst="rect">
            <a:avLst/>
          </a:prstGeom>
        </p:spPr>
      </p:pic>
      <p:sp>
        <p:nvSpPr>
          <p:cNvPr id="5" name="Rounded Rectangle 4">
            <a:extLst>
              <a:ext uri="{FF2B5EF4-FFF2-40B4-BE49-F238E27FC236}">
                <a16:creationId xmlns:a16="http://schemas.microsoft.com/office/drawing/2014/main" id="{09F356D1-C030-7BD8-E1CE-E9EAB26011CD}"/>
              </a:ext>
            </a:extLst>
          </p:cNvPr>
          <p:cNvSpPr/>
          <p:nvPr/>
        </p:nvSpPr>
        <p:spPr>
          <a:xfrm>
            <a:off x="612731" y="642013"/>
            <a:ext cx="5387236"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3392A1D6-D0AB-54EB-D29D-72763F42E8B4}"/>
              </a:ext>
            </a:extLst>
          </p:cNvPr>
          <p:cNvSpPr>
            <a:spLocks noGrp="1"/>
          </p:cNvSpPr>
          <p:nvPr>
            <p:ph idx="1"/>
          </p:nvPr>
        </p:nvSpPr>
        <p:spPr>
          <a:xfrm>
            <a:off x="1073360" y="2128893"/>
            <a:ext cx="4298332" cy="2487697"/>
          </a:xfrm>
        </p:spPr>
        <p:txBody>
          <a:bodyPr>
            <a:normAutofit fontScale="92500" lnSpcReduction="10000"/>
          </a:bodyPr>
          <a:lstStyle/>
          <a:p>
            <a:pPr marL="0" indent="0">
              <a:lnSpc>
                <a:spcPct val="100000"/>
              </a:lnSpc>
              <a:buNone/>
            </a:pPr>
            <a:r>
              <a:rPr lang="en-US" b="1">
                <a:latin typeface="Arial" panose="020B0604020202020204" pitchFamily="34" charset="0"/>
                <a:cs typeface="Arial" panose="020B0604020202020204" pitchFamily="34" charset="0"/>
              </a:rPr>
              <a:t>Waste is any material, substance, or product that is </a:t>
            </a:r>
            <a:r>
              <a:rPr lang="en-US" b="1" u="sng">
                <a:latin typeface="Arial" panose="020B0604020202020204" pitchFamily="34" charset="0"/>
                <a:cs typeface="Arial" panose="020B0604020202020204" pitchFamily="34" charset="0"/>
              </a:rPr>
              <a:t>no longer </a:t>
            </a:r>
            <a:r>
              <a:rPr lang="en-US" b="1">
                <a:latin typeface="Arial" panose="020B0604020202020204" pitchFamily="34" charset="0"/>
                <a:cs typeface="Arial" panose="020B0604020202020204" pitchFamily="34" charset="0"/>
              </a:rPr>
              <a:t>wanted, needed, or useful to you. </a:t>
            </a:r>
          </a:p>
          <a:p>
            <a:pPr marL="0" indent="0">
              <a:lnSpc>
                <a:spcPct val="100000"/>
              </a:lnSpc>
              <a:buNone/>
            </a:pPr>
            <a:endParaRPr lang="en-US" sz="2400" b="1">
              <a:solidFill>
                <a:srgbClr val="7DB552"/>
              </a:solidFill>
              <a:latin typeface="Arial Rounded MT Bold" panose="020F0704030504030204" pitchFamily="34" charset="77"/>
              <a:cs typeface="Arial" panose="020B0604020202020204" pitchFamily="34" charset="0"/>
            </a:endParaRPr>
          </a:p>
          <a:p>
            <a:pPr marL="0" indent="0">
              <a:lnSpc>
                <a:spcPct val="100000"/>
              </a:lnSpc>
              <a:buNone/>
            </a:pPr>
            <a:r>
              <a:rPr lang="en-US" sz="2200" b="1">
                <a:solidFill>
                  <a:srgbClr val="7DB552"/>
                </a:solidFill>
                <a:latin typeface="Arial Rounded MT Bold" panose="020F0704030504030204" pitchFamily="34" charset="77"/>
                <a:cs typeface="Arial" panose="020B0604020202020204" pitchFamily="34" charset="0"/>
              </a:rPr>
              <a:t>Can you think of any examples?</a:t>
            </a:r>
          </a:p>
          <a:p>
            <a:pPr marL="0" indent="0">
              <a:lnSpc>
                <a:spcPct val="100000"/>
              </a:lnSpc>
              <a:buNone/>
            </a:pPr>
            <a:endParaRPr lang="en-US" sz="2400" b="1">
              <a:solidFill>
                <a:srgbClr val="7DB552"/>
              </a:solidFill>
              <a:latin typeface="Arial Rounded MT Bold" panose="020F0704030504030204" pitchFamily="34" charset="77"/>
            </a:endParaRPr>
          </a:p>
          <a:p>
            <a:pPr marL="457200" lvl="1" indent="0">
              <a:lnSpc>
                <a:spcPct val="100000"/>
              </a:lnSpc>
              <a:buNone/>
            </a:pPr>
            <a:endParaRPr lang="en-US" b="1">
              <a:solidFill>
                <a:srgbClr val="7DB552"/>
              </a:solidFill>
              <a:latin typeface="Arial Rounded MT Bold" panose="020F0704030504030204" pitchFamily="34" charset="77"/>
            </a:endParaRPr>
          </a:p>
          <a:p>
            <a:pPr marL="457200" lvl="1" indent="0">
              <a:lnSpc>
                <a:spcPct val="100000"/>
              </a:lnSpc>
              <a:buNone/>
            </a:pPr>
            <a:endParaRPr lang="en-US" b="1">
              <a:solidFill>
                <a:srgbClr val="7DB552"/>
              </a:solidFill>
              <a:latin typeface="Arial Rounded MT Bold" panose="020F0704030504030204" pitchFamily="34" charset="77"/>
            </a:endParaRPr>
          </a:p>
        </p:txBody>
      </p:sp>
      <p:pic>
        <p:nvPicPr>
          <p:cNvPr id="16" name="Picture 15" descr="A cartoon avocado with a face&#10;&#10;Description automatically generated">
            <a:extLst>
              <a:ext uri="{FF2B5EF4-FFF2-40B4-BE49-F238E27FC236}">
                <a16:creationId xmlns:a16="http://schemas.microsoft.com/office/drawing/2014/main" id="{4DC614BC-1D8E-E94D-3B2C-1D7B68350B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2236" y="3426042"/>
            <a:ext cx="1295400" cy="1701800"/>
          </a:xfrm>
          <a:prstGeom prst="rect">
            <a:avLst/>
          </a:prstGeom>
          <a:effectLst>
            <a:outerShdw blurRad="513697" dist="50800" dir="5400000" algn="ctr" rotWithShape="0">
              <a:srgbClr val="000000">
                <a:alpha val="26222"/>
              </a:srgbClr>
            </a:outerShdw>
          </a:effectLst>
        </p:spPr>
      </p:pic>
      <p:pic>
        <p:nvPicPr>
          <p:cNvPr id="19" name="Picture 18" descr="A cartoon of plastic bottles&#10;&#10;Description automatically generated">
            <a:extLst>
              <a:ext uri="{FF2B5EF4-FFF2-40B4-BE49-F238E27FC236}">
                <a16:creationId xmlns:a16="http://schemas.microsoft.com/office/drawing/2014/main" id="{61564F22-4B62-CCD7-F7E1-5C9A77BBF0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84695" y="681238"/>
            <a:ext cx="1701800" cy="1701800"/>
          </a:xfrm>
          <a:prstGeom prst="rect">
            <a:avLst/>
          </a:prstGeom>
          <a:effectLst>
            <a:outerShdw blurRad="513697" dist="50800" dir="5400000" algn="ctr" rotWithShape="0">
              <a:srgbClr val="000000">
                <a:alpha val="26222"/>
              </a:srgbClr>
            </a:outerShdw>
          </a:effectLst>
        </p:spPr>
      </p:pic>
      <p:pic>
        <p:nvPicPr>
          <p:cNvPr id="21" name="Picture 20" descr="A cartoon of a red cylinder&#10;&#10;Description automatically generated">
            <a:extLst>
              <a:ext uri="{FF2B5EF4-FFF2-40B4-BE49-F238E27FC236}">
                <a16:creationId xmlns:a16="http://schemas.microsoft.com/office/drawing/2014/main" id="{5082D31F-E642-2EF9-FC71-18DF385936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65665" y="2136654"/>
            <a:ext cx="1409700" cy="1536700"/>
          </a:xfrm>
          <a:prstGeom prst="rect">
            <a:avLst/>
          </a:prstGeom>
          <a:effectLst>
            <a:outerShdw blurRad="513697" dist="50800" dir="5400000" algn="ctr" rotWithShape="0">
              <a:srgbClr val="000000">
                <a:alpha val="26222"/>
              </a:srgbClr>
            </a:outerShdw>
          </a:effectLst>
        </p:spPr>
      </p:pic>
      <p:pic>
        <p:nvPicPr>
          <p:cNvPr id="25" name="Picture 24" descr="A cartoon of a yellow sponge with a smiling face&#10;&#10;Description automatically generated">
            <a:extLst>
              <a:ext uri="{FF2B5EF4-FFF2-40B4-BE49-F238E27FC236}">
                <a16:creationId xmlns:a16="http://schemas.microsoft.com/office/drawing/2014/main" id="{685ECC5E-1876-2FD2-53DD-11B5D2CE81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08726" y="609679"/>
            <a:ext cx="1790700" cy="1663700"/>
          </a:xfrm>
          <a:prstGeom prst="rect">
            <a:avLst/>
          </a:prstGeom>
          <a:effectLst>
            <a:outerShdw blurRad="513697" dist="50800" dir="5400000" algn="ctr" rotWithShape="0">
              <a:srgbClr val="000000">
                <a:alpha val="26222"/>
              </a:srgbClr>
            </a:outerShdw>
          </a:effectLst>
        </p:spPr>
      </p:pic>
      <p:pic>
        <p:nvPicPr>
          <p:cNvPr id="6" name="Picture 5" descr="A cartoon banana with a face&#10;&#10;Description automatically generated">
            <a:extLst>
              <a:ext uri="{FF2B5EF4-FFF2-40B4-BE49-F238E27FC236}">
                <a16:creationId xmlns:a16="http://schemas.microsoft.com/office/drawing/2014/main" id="{798070D3-A2F3-D882-8927-4FF1846788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102074">
            <a:off x="9443832" y="3064277"/>
            <a:ext cx="2273300" cy="1816100"/>
          </a:xfrm>
          <a:prstGeom prst="rect">
            <a:avLst/>
          </a:prstGeom>
          <a:effectLst>
            <a:outerShdw blurRad="508000" dist="50800" dir="5400000" algn="ctr" rotWithShape="0">
              <a:srgbClr val="000000">
                <a:alpha val="26986"/>
              </a:srgbClr>
            </a:outerShdw>
          </a:effectLst>
        </p:spPr>
      </p:pic>
      <p:sp>
        <p:nvSpPr>
          <p:cNvPr id="2" name="Title 1">
            <a:extLst>
              <a:ext uri="{FF2B5EF4-FFF2-40B4-BE49-F238E27FC236}">
                <a16:creationId xmlns:a16="http://schemas.microsoft.com/office/drawing/2014/main" id="{8936EB26-F5A3-B1FF-10CC-5B74D0BD44DD}"/>
              </a:ext>
            </a:extLst>
          </p:cNvPr>
          <p:cNvSpPr>
            <a:spLocks noGrp="1"/>
          </p:cNvSpPr>
          <p:nvPr>
            <p:ph type="title"/>
          </p:nvPr>
        </p:nvSpPr>
        <p:spPr>
          <a:xfrm>
            <a:off x="1029064" y="869357"/>
            <a:ext cx="10515600" cy="1325563"/>
          </a:xfrm>
        </p:spPr>
        <p:txBody>
          <a:bodyPr/>
          <a:lstStyle/>
          <a:p>
            <a:r>
              <a:rPr lang="en-GB" b="1">
                <a:solidFill>
                  <a:srgbClr val="7DB552"/>
                </a:solidFill>
                <a:latin typeface="Arial Rounded MT Bold"/>
              </a:rPr>
              <a:t>What is waste?</a:t>
            </a:r>
          </a:p>
        </p:txBody>
      </p:sp>
      <p:pic>
        <p:nvPicPr>
          <p:cNvPr id="18" name="Picture 17" descr="A cartoon of a pyramid&#10;&#10;Description automatically generated">
            <a:extLst>
              <a:ext uri="{FF2B5EF4-FFF2-40B4-BE49-F238E27FC236}">
                <a16:creationId xmlns:a16="http://schemas.microsoft.com/office/drawing/2014/main" id="{3D7820A9-15A6-4E55-0BA2-0EDB196C86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94540" y="4434966"/>
            <a:ext cx="1734568" cy="1779428"/>
          </a:xfrm>
          <a:prstGeom prst="rect">
            <a:avLst/>
          </a:prstGeom>
          <a:effectLst>
            <a:outerShdw blurRad="508000" dist="50800" dir="5400000" algn="ctr" rotWithShape="0">
              <a:srgbClr val="000000">
                <a:alpha val="28000"/>
              </a:srgbClr>
            </a:outerShdw>
          </a:effectLst>
        </p:spPr>
      </p:pic>
      <p:sp>
        <p:nvSpPr>
          <p:cNvPr id="29" name="TextBox 28">
            <a:extLst>
              <a:ext uri="{FF2B5EF4-FFF2-40B4-BE49-F238E27FC236}">
                <a16:creationId xmlns:a16="http://schemas.microsoft.com/office/drawing/2014/main" id="{407BF14C-A11C-3F1F-C2F0-DFC6AC63A798}"/>
              </a:ext>
            </a:extLst>
          </p:cNvPr>
          <p:cNvSpPr txBox="1"/>
          <p:nvPr/>
        </p:nvSpPr>
        <p:spPr>
          <a:xfrm>
            <a:off x="1201870" y="4616591"/>
            <a:ext cx="6238066" cy="1015663"/>
          </a:xfrm>
          <a:prstGeom prst="rect">
            <a:avLst/>
          </a:prstGeom>
          <a:noFill/>
        </p:spPr>
        <p:txBody>
          <a:bodyPr wrap="square" lIns="91440" tIns="45720" rIns="91440" bIns="45720" anchor="t">
            <a:spAutoFit/>
          </a:bodyPr>
          <a:lstStyle/>
          <a:p>
            <a:pPr marL="0" indent="0">
              <a:lnSpc>
                <a:spcPct val="100000"/>
              </a:lnSpc>
              <a:buNone/>
            </a:pPr>
            <a:r>
              <a:rPr lang="en-US" sz="2000">
                <a:latin typeface="Arial"/>
                <a:cs typeface="Arial"/>
              </a:rPr>
              <a:t>• leftover food and packaging </a:t>
            </a:r>
          </a:p>
          <a:p>
            <a:pPr marL="0" indent="0">
              <a:lnSpc>
                <a:spcPct val="100000"/>
              </a:lnSpc>
              <a:buNone/>
            </a:pPr>
            <a:r>
              <a:rPr lang="en-US" sz="2000">
                <a:latin typeface="Arial"/>
                <a:cs typeface="Arial"/>
              </a:rPr>
              <a:t>• old toys and clothes</a:t>
            </a:r>
          </a:p>
          <a:p>
            <a:pPr marL="0" indent="0">
              <a:lnSpc>
                <a:spcPct val="100000"/>
              </a:lnSpc>
              <a:buNone/>
            </a:pPr>
            <a:r>
              <a:rPr lang="en-US" sz="2000">
                <a:latin typeface="Arial"/>
                <a:cs typeface="Arial"/>
              </a:rPr>
              <a:t>• flowers and grass cuttings</a:t>
            </a:r>
          </a:p>
        </p:txBody>
      </p:sp>
    </p:spTree>
    <p:extLst>
      <p:ext uri="{BB962C8B-B14F-4D97-AF65-F5344CB8AC3E}">
        <p14:creationId xmlns:p14="http://schemas.microsoft.com/office/powerpoint/2010/main" val="69251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par>
                                <p:cTn id="13" presetID="32" presetClass="emph" presetSubtype="0" fill="hold" nodeType="withEffect">
                                  <p:stCondLst>
                                    <p:cond delay="0"/>
                                  </p:stCondLst>
                                  <p:childTnLst>
                                    <p:animRot by="120000">
                                      <p:cBhvr>
                                        <p:cTn id="14" dur="100" fill="hold">
                                          <p:stCondLst>
                                            <p:cond delay="0"/>
                                          </p:stCondLst>
                                        </p:cTn>
                                        <p:tgtEl>
                                          <p:spTgt spid="25"/>
                                        </p:tgtEl>
                                        <p:attrNameLst>
                                          <p:attrName>r</p:attrName>
                                        </p:attrNameLst>
                                      </p:cBhvr>
                                    </p:animRot>
                                    <p:animRot by="-240000">
                                      <p:cBhvr>
                                        <p:cTn id="15" dur="200" fill="hold">
                                          <p:stCondLst>
                                            <p:cond delay="200"/>
                                          </p:stCondLst>
                                        </p:cTn>
                                        <p:tgtEl>
                                          <p:spTgt spid="25"/>
                                        </p:tgtEl>
                                        <p:attrNameLst>
                                          <p:attrName>r</p:attrName>
                                        </p:attrNameLst>
                                      </p:cBhvr>
                                    </p:animRot>
                                    <p:animRot by="240000">
                                      <p:cBhvr>
                                        <p:cTn id="16" dur="200" fill="hold">
                                          <p:stCondLst>
                                            <p:cond delay="400"/>
                                          </p:stCondLst>
                                        </p:cTn>
                                        <p:tgtEl>
                                          <p:spTgt spid="25"/>
                                        </p:tgtEl>
                                        <p:attrNameLst>
                                          <p:attrName>r</p:attrName>
                                        </p:attrNameLst>
                                      </p:cBhvr>
                                    </p:animRot>
                                    <p:animRot by="-240000">
                                      <p:cBhvr>
                                        <p:cTn id="17" dur="200" fill="hold">
                                          <p:stCondLst>
                                            <p:cond delay="600"/>
                                          </p:stCondLst>
                                        </p:cTn>
                                        <p:tgtEl>
                                          <p:spTgt spid="25"/>
                                        </p:tgtEl>
                                        <p:attrNameLst>
                                          <p:attrName>r</p:attrName>
                                        </p:attrNameLst>
                                      </p:cBhvr>
                                    </p:animRot>
                                    <p:animRot by="120000">
                                      <p:cBhvr>
                                        <p:cTn id="18" dur="200" fill="hold">
                                          <p:stCondLst>
                                            <p:cond delay="800"/>
                                          </p:stCondLst>
                                        </p:cTn>
                                        <p:tgtEl>
                                          <p:spTgt spid="25"/>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19"/>
                                        </p:tgtEl>
                                        <p:attrNameLst>
                                          <p:attrName>r</p:attrName>
                                        </p:attrNameLst>
                                      </p:cBhvr>
                                    </p:animRot>
                                    <p:animRot by="-240000">
                                      <p:cBhvr>
                                        <p:cTn id="21" dur="200" fill="hold">
                                          <p:stCondLst>
                                            <p:cond delay="200"/>
                                          </p:stCondLst>
                                        </p:cTn>
                                        <p:tgtEl>
                                          <p:spTgt spid="19"/>
                                        </p:tgtEl>
                                        <p:attrNameLst>
                                          <p:attrName>r</p:attrName>
                                        </p:attrNameLst>
                                      </p:cBhvr>
                                    </p:animRot>
                                    <p:animRot by="240000">
                                      <p:cBhvr>
                                        <p:cTn id="22" dur="200" fill="hold">
                                          <p:stCondLst>
                                            <p:cond delay="400"/>
                                          </p:stCondLst>
                                        </p:cTn>
                                        <p:tgtEl>
                                          <p:spTgt spid="19"/>
                                        </p:tgtEl>
                                        <p:attrNameLst>
                                          <p:attrName>r</p:attrName>
                                        </p:attrNameLst>
                                      </p:cBhvr>
                                    </p:animRot>
                                    <p:animRot by="-240000">
                                      <p:cBhvr>
                                        <p:cTn id="23" dur="200" fill="hold">
                                          <p:stCondLst>
                                            <p:cond delay="600"/>
                                          </p:stCondLst>
                                        </p:cTn>
                                        <p:tgtEl>
                                          <p:spTgt spid="19"/>
                                        </p:tgtEl>
                                        <p:attrNameLst>
                                          <p:attrName>r</p:attrName>
                                        </p:attrNameLst>
                                      </p:cBhvr>
                                    </p:animRot>
                                    <p:animRot by="120000">
                                      <p:cBhvr>
                                        <p:cTn id="24" dur="200" fill="hold">
                                          <p:stCondLst>
                                            <p:cond delay="800"/>
                                          </p:stCondLst>
                                        </p:cTn>
                                        <p:tgtEl>
                                          <p:spTgt spid="19"/>
                                        </p:tgtEl>
                                        <p:attrNameLst>
                                          <p:attrName>r</p:attrName>
                                        </p:attrNameLst>
                                      </p:cBhvr>
                                    </p:animRot>
                                  </p:childTnLst>
                                </p:cTn>
                              </p:par>
                              <p:par>
                                <p:cTn id="25" presetID="32" presetClass="emph" presetSubtype="0" fill="hold" nodeType="withEffect">
                                  <p:stCondLst>
                                    <p:cond delay="0"/>
                                  </p:stCondLst>
                                  <p:childTnLst>
                                    <p:animRot by="120000">
                                      <p:cBhvr>
                                        <p:cTn id="26" dur="100" fill="hold">
                                          <p:stCondLst>
                                            <p:cond delay="0"/>
                                          </p:stCondLst>
                                        </p:cTn>
                                        <p:tgtEl>
                                          <p:spTgt spid="21"/>
                                        </p:tgtEl>
                                        <p:attrNameLst>
                                          <p:attrName>r</p:attrName>
                                        </p:attrNameLst>
                                      </p:cBhvr>
                                    </p:animRot>
                                    <p:animRot by="-240000">
                                      <p:cBhvr>
                                        <p:cTn id="27" dur="200" fill="hold">
                                          <p:stCondLst>
                                            <p:cond delay="200"/>
                                          </p:stCondLst>
                                        </p:cTn>
                                        <p:tgtEl>
                                          <p:spTgt spid="21"/>
                                        </p:tgtEl>
                                        <p:attrNameLst>
                                          <p:attrName>r</p:attrName>
                                        </p:attrNameLst>
                                      </p:cBhvr>
                                    </p:animRot>
                                    <p:animRot by="240000">
                                      <p:cBhvr>
                                        <p:cTn id="28" dur="200" fill="hold">
                                          <p:stCondLst>
                                            <p:cond delay="400"/>
                                          </p:stCondLst>
                                        </p:cTn>
                                        <p:tgtEl>
                                          <p:spTgt spid="21"/>
                                        </p:tgtEl>
                                        <p:attrNameLst>
                                          <p:attrName>r</p:attrName>
                                        </p:attrNameLst>
                                      </p:cBhvr>
                                    </p:animRot>
                                    <p:animRot by="-240000">
                                      <p:cBhvr>
                                        <p:cTn id="29" dur="200" fill="hold">
                                          <p:stCondLst>
                                            <p:cond delay="600"/>
                                          </p:stCondLst>
                                        </p:cTn>
                                        <p:tgtEl>
                                          <p:spTgt spid="21"/>
                                        </p:tgtEl>
                                        <p:attrNameLst>
                                          <p:attrName>r</p:attrName>
                                        </p:attrNameLst>
                                      </p:cBhvr>
                                    </p:animRot>
                                    <p:animRot by="120000">
                                      <p:cBhvr>
                                        <p:cTn id="30" dur="200" fill="hold">
                                          <p:stCondLst>
                                            <p:cond delay="800"/>
                                          </p:stCondLst>
                                        </p:cTn>
                                        <p:tgtEl>
                                          <p:spTgt spid="21"/>
                                        </p:tgtEl>
                                        <p:attrNameLst>
                                          <p:attrName>r</p:attrName>
                                        </p:attrNameLst>
                                      </p:cBhvr>
                                    </p:animRot>
                                  </p:childTnLst>
                                </p:cTn>
                              </p:par>
                              <p:par>
                                <p:cTn id="31" presetID="32" presetClass="emph" presetSubtype="0" fill="hold" nodeType="withEffect">
                                  <p:stCondLst>
                                    <p:cond delay="0"/>
                                  </p:stCondLst>
                                  <p:childTnLst>
                                    <p:animRot by="120000">
                                      <p:cBhvr>
                                        <p:cTn id="32" dur="100" fill="hold">
                                          <p:stCondLst>
                                            <p:cond delay="0"/>
                                          </p:stCondLst>
                                        </p:cTn>
                                        <p:tgtEl>
                                          <p:spTgt spid="16"/>
                                        </p:tgtEl>
                                        <p:attrNameLst>
                                          <p:attrName>r</p:attrName>
                                        </p:attrNameLst>
                                      </p:cBhvr>
                                    </p:animRot>
                                    <p:animRot by="-240000">
                                      <p:cBhvr>
                                        <p:cTn id="33" dur="200" fill="hold">
                                          <p:stCondLst>
                                            <p:cond delay="200"/>
                                          </p:stCondLst>
                                        </p:cTn>
                                        <p:tgtEl>
                                          <p:spTgt spid="16"/>
                                        </p:tgtEl>
                                        <p:attrNameLst>
                                          <p:attrName>r</p:attrName>
                                        </p:attrNameLst>
                                      </p:cBhvr>
                                    </p:animRot>
                                    <p:animRot by="240000">
                                      <p:cBhvr>
                                        <p:cTn id="34" dur="200" fill="hold">
                                          <p:stCondLst>
                                            <p:cond delay="400"/>
                                          </p:stCondLst>
                                        </p:cTn>
                                        <p:tgtEl>
                                          <p:spTgt spid="16"/>
                                        </p:tgtEl>
                                        <p:attrNameLst>
                                          <p:attrName>r</p:attrName>
                                        </p:attrNameLst>
                                      </p:cBhvr>
                                    </p:animRot>
                                    <p:animRot by="-240000">
                                      <p:cBhvr>
                                        <p:cTn id="35" dur="200" fill="hold">
                                          <p:stCondLst>
                                            <p:cond delay="600"/>
                                          </p:stCondLst>
                                        </p:cTn>
                                        <p:tgtEl>
                                          <p:spTgt spid="16"/>
                                        </p:tgtEl>
                                        <p:attrNameLst>
                                          <p:attrName>r</p:attrName>
                                        </p:attrNameLst>
                                      </p:cBhvr>
                                    </p:animRot>
                                    <p:animRot by="120000">
                                      <p:cBhvr>
                                        <p:cTn id="36" dur="200" fill="hold">
                                          <p:stCondLst>
                                            <p:cond delay="800"/>
                                          </p:stCondLst>
                                        </p:cTn>
                                        <p:tgtEl>
                                          <p:spTgt spid="16"/>
                                        </p:tgtEl>
                                        <p:attrNameLst>
                                          <p:attrName>r</p:attrName>
                                        </p:attrNameLst>
                                      </p:cBhvr>
                                    </p:animRot>
                                  </p:childTnLst>
                                </p:cTn>
                              </p:par>
                              <p:par>
                                <p:cTn id="37" presetID="32" presetClass="emph" presetSubtype="0" fill="hold" nodeType="withEffect">
                                  <p:stCondLst>
                                    <p:cond delay="0"/>
                                  </p:stCondLst>
                                  <p:childTnLst>
                                    <p:animRot by="120000">
                                      <p:cBhvr>
                                        <p:cTn id="38" dur="100" fill="hold">
                                          <p:stCondLst>
                                            <p:cond delay="0"/>
                                          </p:stCondLst>
                                        </p:cTn>
                                        <p:tgtEl>
                                          <p:spTgt spid="18"/>
                                        </p:tgtEl>
                                        <p:attrNameLst>
                                          <p:attrName>r</p:attrName>
                                        </p:attrNameLst>
                                      </p:cBhvr>
                                    </p:animRot>
                                    <p:animRot by="-240000">
                                      <p:cBhvr>
                                        <p:cTn id="39" dur="200" fill="hold">
                                          <p:stCondLst>
                                            <p:cond delay="200"/>
                                          </p:stCondLst>
                                        </p:cTn>
                                        <p:tgtEl>
                                          <p:spTgt spid="18"/>
                                        </p:tgtEl>
                                        <p:attrNameLst>
                                          <p:attrName>r</p:attrName>
                                        </p:attrNameLst>
                                      </p:cBhvr>
                                    </p:animRot>
                                    <p:animRot by="240000">
                                      <p:cBhvr>
                                        <p:cTn id="40" dur="200" fill="hold">
                                          <p:stCondLst>
                                            <p:cond delay="400"/>
                                          </p:stCondLst>
                                        </p:cTn>
                                        <p:tgtEl>
                                          <p:spTgt spid="18"/>
                                        </p:tgtEl>
                                        <p:attrNameLst>
                                          <p:attrName>r</p:attrName>
                                        </p:attrNameLst>
                                      </p:cBhvr>
                                    </p:animRot>
                                    <p:animRot by="-240000">
                                      <p:cBhvr>
                                        <p:cTn id="41" dur="200" fill="hold">
                                          <p:stCondLst>
                                            <p:cond delay="600"/>
                                          </p:stCondLst>
                                        </p:cTn>
                                        <p:tgtEl>
                                          <p:spTgt spid="18"/>
                                        </p:tgtEl>
                                        <p:attrNameLst>
                                          <p:attrName>r</p:attrName>
                                        </p:attrNameLst>
                                      </p:cBhvr>
                                    </p:animRot>
                                    <p:animRot by="120000">
                                      <p:cBhvr>
                                        <p:cTn id="42" dur="200" fill="hold">
                                          <p:stCondLst>
                                            <p:cond delay="800"/>
                                          </p:stCondLst>
                                        </p:cTn>
                                        <p:tgtEl>
                                          <p:spTgt spid="18"/>
                                        </p:tgtEl>
                                        <p:attrNameLst>
                                          <p:attrName>r</p:attrName>
                                        </p:attrNameLst>
                                      </p:cBhvr>
                                    </p:animRot>
                                  </p:childTnLst>
                                </p:cTn>
                              </p:par>
                              <p:par>
                                <p:cTn id="43" presetID="32" presetClass="emph" presetSubtype="0" fill="hold" nodeType="withEffect">
                                  <p:stCondLst>
                                    <p:cond delay="0"/>
                                  </p:stCondLst>
                                  <p:childTnLst>
                                    <p:animRot by="120000">
                                      <p:cBhvr>
                                        <p:cTn id="44" dur="100" fill="hold">
                                          <p:stCondLst>
                                            <p:cond delay="0"/>
                                          </p:stCondLst>
                                        </p:cTn>
                                        <p:tgtEl>
                                          <p:spTgt spid="6"/>
                                        </p:tgtEl>
                                        <p:attrNameLst>
                                          <p:attrName>r</p:attrName>
                                        </p:attrNameLst>
                                      </p:cBhvr>
                                    </p:animRot>
                                    <p:animRot by="-240000">
                                      <p:cBhvr>
                                        <p:cTn id="45" dur="200" fill="hold">
                                          <p:stCondLst>
                                            <p:cond delay="200"/>
                                          </p:stCondLst>
                                        </p:cTn>
                                        <p:tgtEl>
                                          <p:spTgt spid="6"/>
                                        </p:tgtEl>
                                        <p:attrNameLst>
                                          <p:attrName>r</p:attrName>
                                        </p:attrNameLst>
                                      </p:cBhvr>
                                    </p:animRot>
                                    <p:animRot by="240000">
                                      <p:cBhvr>
                                        <p:cTn id="46" dur="200" fill="hold">
                                          <p:stCondLst>
                                            <p:cond delay="400"/>
                                          </p:stCondLst>
                                        </p:cTn>
                                        <p:tgtEl>
                                          <p:spTgt spid="6"/>
                                        </p:tgtEl>
                                        <p:attrNameLst>
                                          <p:attrName>r</p:attrName>
                                        </p:attrNameLst>
                                      </p:cBhvr>
                                    </p:animRot>
                                    <p:animRot by="-240000">
                                      <p:cBhvr>
                                        <p:cTn id="47" dur="200" fill="hold">
                                          <p:stCondLst>
                                            <p:cond delay="600"/>
                                          </p:stCondLst>
                                        </p:cTn>
                                        <p:tgtEl>
                                          <p:spTgt spid="6"/>
                                        </p:tgtEl>
                                        <p:attrNameLst>
                                          <p:attrName>r</p:attrName>
                                        </p:attrNameLst>
                                      </p:cBhvr>
                                    </p:animRot>
                                    <p:animRot by="120000">
                                      <p:cBhvr>
                                        <p:cTn id="48" dur="200" fill="hold">
                                          <p:stCondLst>
                                            <p:cond delay="800"/>
                                          </p:stCondLst>
                                        </p:cTn>
                                        <p:tgtEl>
                                          <p:spTgt spid="6"/>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3">
                                            <p:txEl>
                                              <p:pRg st="0" end="0"/>
                                            </p:txEl>
                                          </p:spTgt>
                                        </p:tgtEl>
                                        <p:attrNameLst>
                                          <p:attrName>style.visibility</p:attrName>
                                        </p:attrNameLst>
                                      </p:cBhvr>
                                      <p:to>
                                        <p:strVal val="visible"/>
                                      </p:to>
                                    </p:set>
                                    <p:animEffect transition="in" filter="dissolve">
                                      <p:cBhvr>
                                        <p:cTn id="53" dur="500"/>
                                        <p:tgtEl>
                                          <p:spTgt spid="3">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3">
                                            <p:txEl>
                                              <p:pRg st="2" end="2"/>
                                            </p:txEl>
                                          </p:spTgt>
                                        </p:tgtEl>
                                        <p:attrNameLst>
                                          <p:attrName>style.visibility</p:attrName>
                                        </p:attrNameLst>
                                      </p:cBhvr>
                                      <p:to>
                                        <p:strVal val="visible"/>
                                      </p:to>
                                    </p:set>
                                    <p:animEffect transition="in" filter="dissolve">
                                      <p:cBhvr>
                                        <p:cTn id="58" dur="500"/>
                                        <p:tgtEl>
                                          <p:spTgt spid="3">
                                            <p:txEl>
                                              <p:pRg st="2" end="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uiExpand="1" build="p"/>
      <p:bldP spid="2"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97756-6CEA-DF12-6B34-E321A3E9DFEA}"/>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CBA52861-4CE6-090F-073A-A2C6AF8CEB83}"/>
              </a:ext>
            </a:extLst>
          </p:cNvPr>
          <p:cNvPicPr>
            <a:picLocks noChangeAspect="1"/>
          </p:cNvPicPr>
          <p:nvPr/>
        </p:nvPicPr>
        <p:blipFill>
          <a:blip r:embed="rId3">
            <a:alphaModFix/>
            <a:extLst>
              <a:ext uri="{28A0092B-C50C-407E-A947-70E740481C1C}">
                <a14:useLocalDpi xmlns:a14="http://schemas.microsoft.com/office/drawing/2010/main" val="0"/>
              </a:ext>
            </a:extLst>
          </a:blip>
          <a:srcRect l="5818" r="8922" b="14740"/>
          <a:stretch/>
        </p:blipFill>
        <p:spPr>
          <a:xfrm>
            <a:off x="0" y="0"/>
            <a:ext cx="12192001" cy="6858000"/>
          </a:xfrm>
          <a:prstGeom prst="rect">
            <a:avLst/>
          </a:prstGeom>
        </p:spPr>
      </p:pic>
      <p:sp>
        <p:nvSpPr>
          <p:cNvPr id="5" name="Rounded Rectangle 4">
            <a:extLst>
              <a:ext uri="{FF2B5EF4-FFF2-40B4-BE49-F238E27FC236}">
                <a16:creationId xmlns:a16="http://schemas.microsoft.com/office/drawing/2014/main" id="{2EFA9B0D-2D33-CB6B-C428-A2721F1B3822}"/>
              </a:ext>
            </a:extLst>
          </p:cNvPr>
          <p:cNvSpPr/>
          <p:nvPr/>
        </p:nvSpPr>
        <p:spPr>
          <a:xfrm>
            <a:off x="612731" y="642013"/>
            <a:ext cx="5387236"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4" name="Rounded Rectangle 13">
            <a:extLst>
              <a:ext uri="{FF2B5EF4-FFF2-40B4-BE49-F238E27FC236}">
                <a16:creationId xmlns:a16="http://schemas.microsoft.com/office/drawing/2014/main" id="{02C2D5F0-9303-B4AF-CB73-8E99D94611F6}"/>
              </a:ext>
            </a:extLst>
          </p:cNvPr>
          <p:cNvSpPr/>
          <p:nvPr/>
        </p:nvSpPr>
        <p:spPr>
          <a:xfrm>
            <a:off x="906057" y="4169045"/>
            <a:ext cx="4812819" cy="1774010"/>
          </a:xfrm>
          <a:prstGeom prst="roundRect">
            <a:avLst>
              <a:gd name="adj" fmla="val 15810"/>
            </a:avLst>
          </a:prstGeom>
          <a:solidFill>
            <a:srgbClr val="7DB552"/>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1A5C871-97D4-600E-2B22-630B247B89A2}"/>
              </a:ext>
            </a:extLst>
          </p:cNvPr>
          <p:cNvSpPr>
            <a:spLocks noGrp="1"/>
          </p:cNvSpPr>
          <p:nvPr>
            <p:ph idx="1"/>
          </p:nvPr>
        </p:nvSpPr>
        <p:spPr>
          <a:xfrm>
            <a:off x="1060060" y="1108227"/>
            <a:ext cx="4645516" cy="5181278"/>
          </a:xfrm>
        </p:spPr>
        <p:txBody>
          <a:bodyPr>
            <a:normAutofit/>
          </a:bodyPr>
          <a:lstStyle/>
          <a:p>
            <a:pPr marL="0" indent="0">
              <a:lnSpc>
                <a:spcPct val="100000"/>
              </a:lnSpc>
              <a:buNone/>
            </a:pPr>
            <a:r>
              <a:rPr lang="en-US" sz="2400" b="1">
                <a:latin typeface="Arial" panose="020B0604020202020204" pitchFamily="34" charset="0"/>
                <a:cs typeface="Arial" panose="020B0604020202020204" pitchFamily="34" charset="0"/>
              </a:rPr>
              <a:t>When we use resources like food, paper, or plastic, sometimes we end up with things that we can’t use anymore. </a:t>
            </a:r>
          </a:p>
          <a:p>
            <a:pPr marL="0" indent="0">
              <a:lnSpc>
                <a:spcPct val="100000"/>
              </a:lnSpc>
              <a:buNone/>
            </a:pPr>
            <a:br>
              <a:rPr lang="en-US" sz="2400" b="1">
                <a:latin typeface="Arial" panose="020B0604020202020204" pitchFamily="34" charset="0"/>
                <a:cs typeface="Arial" panose="020B0604020202020204" pitchFamily="34" charset="0"/>
              </a:rPr>
            </a:br>
            <a:endParaRPr lang="en-US" sz="2400" b="1">
              <a:latin typeface="Arial" panose="020B0604020202020204" pitchFamily="34" charset="0"/>
              <a:cs typeface="Arial" panose="020B0604020202020204" pitchFamily="34" charset="0"/>
            </a:endParaRPr>
          </a:p>
          <a:p>
            <a:pPr marL="457200" lvl="1" indent="0">
              <a:lnSpc>
                <a:spcPct val="100000"/>
              </a:lnSpc>
              <a:buNone/>
            </a:pPr>
            <a:endParaRPr lang="en-US" sz="1800" b="1">
              <a:latin typeface="Arial" panose="020B0604020202020204" pitchFamily="34" charset="0"/>
              <a:cs typeface="Arial" panose="020B0604020202020204" pitchFamily="34" charset="0"/>
            </a:endParaRPr>
          </a:p>
        </p:txBody>
      </p:sp>
      <p:pic>
        <p:nvPicPr>
          <p:cNvPr id="19" name="Picture 18" descr="A cartoon of plastic bottles&#10;&#10;Description automatically generated">
            <a:extLst>
              <a:ext uri="{FF2B5EF4-FFF2-40B4-BE49-F238E27FC236}">
                <a16:creationId xmlns:a16="http://schemas.microsoft.com/office/drawing/2014/main" id="{333F4581-4173-54B9-B1C7-02DB5A122E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1952" y="1774488"/>
            <a:ext cx="1967027" cy="1967027"/>
          </a:xfrm>
          <a:prstGeom prst="rect">
            <a:avLst/>
          </a:prstGeom>
          <a:effectLst>
            <a:outerShdw blurRad="513697" dist="50800" dir="5400000" algn="ctr" rotWithShape="0">
              <a:srgbClr val="000000">
                <a:alpha val="26222"/>
              </a:srgbClr>
            </a:outerShdw>
          </a:effectLst>
        </p:spPr>
      </p:pic>
      <p:pic>
        <p:nvPicPr>
          <p:cNvPr id="6" name="Picture 5" descr="A cartoon banana with a face&#10;&#10;Description automatically generated">
            <a:extLst>
              <a:ext uri="{FF2B5EF4-FFF2-40B4-BE49-F238E27FC236}">
                <a16:creationId xmlns:a16="http://schemas.microsoft.com/office/drawing/2014/main" id="{47FC19BF-E4CE-91D2-7F34-EC84D60F87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8350" y="3321082"/>
            <a:ext cx="2462221" cy="1967026"/>
          </a:xfrm>
          <a:prstGeom prst="rect">
            <a:avLst/>
          </a:prstGeom>
          <a:effectLst>
            <a:outerShdw blurRad="508000" dist="50800" dir="5400000" algn="ctr" rotWithShape="0">
              <a:srgbClr val="000000">
                <a:alpha val="26986"/>
              </a:srgbClr>
            </a:outerShdw>
          </a:effectLst>
        </p:spPr>
      </p:pic>
      <p:pic>
        <p:nvPicPr>
          <p:cNvPr id="8" name="Picture 7" descr="A cartoon of a red apple and a piece of apple&#10;&#10;Description automatically generated">
            <a:extLst>
              <a:ext uri="{FF2B5EF4-FFF2-40B4-BE49-F238E27FC236}">
                <a16:creationId xmlns:a16="http://schemas.microsoft.com/office/drawing/2014/main" id="{2D768FD7-D765-7DE1-7804-08DB492522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78954" y="4352066"/>
            <a:ext cx="2184400" cy="1803400"/>
          </a:xfrm>
          <a:prstGeom prst="rect">
            <a:avLst/>
          </a:prstGeom>
          <a:effectLst>
            <a:outerShdw blurRad="508000" dist="50800" dir="5400000" algn="ctr" rotWithShape="0">
              <a:srgbClr val="000000">
                <a:alpha val="30000"/>
              </a:srgbClr>
            </a:outerShdw>
          </a:effectLst>
        </p:spPr>
      </p:pic>
      <p:pic>
        <p:nvPicPr>
          <p:cNvPr id="13" name="Picture 12" descr="A cartoon of a paper with a face&#10;&#10;Description automatically generated">
            <a:extLst>
              <a:ext uri="{FF2B5EF4-FFF2-40B4-BE49-F238E27FC236}">
                <a16:creationId xmlns:a16="http://schemas.microsoft.com/office/drawing/2014/main" id="{ECBD1037-5376-8E14-57C7-B2B331D3C8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27072" y="579657"/>
            <a:ext cx="1608200" cy="2235398"/>
          </a:xfrm>
          <a:prstGeom prst="rect">
            <a:avLst/>
          </a:prstGeom>
          <a:effectLst>
            <a:outerShdw blurRad="508000" dist="50800" dir="5400000" algn="ctr" rotWithShape="0">
              <a:srgbClr val="000000">
                <a:alpha val="32412"/>
              </a:srgbClr>
            </a:outerShdw>
          </a:effectLst>
        </p:spPr>
      </p:pic>
      <p:sp>
        <p:nvSpPr>
          <p:cNvPr id="18" name="TextBox 17">
            <a:extLst>
              <a:ext uri="{FF2B5EF4-FFF2-40B4-BE49-F238E27FC236}">
                <a16:creationId xmlns:a16="http://schemas.microsoft.com/office/drawing/2014/main" id="{6180CE61-3B73-749B-5670-921BECE8F693}"/>
              </a:ext>
            </a:extLst>
          </p:cNvPr>
          <p:cNvSpPr txBox="1"/>
          <p:nvPr/>
        </p:nvSpPr>
        <p:spPr>
          <a:xfrm>
            <a:off x="1060060" y="4341189"/>
            <a:ext cx="4568110" cy="1508105"/>
          </a:xfrm>
          <a:prstGeom prst="rect">
            <a:avLst/>
          </a:prstGeom>
          <a:noFill/>
        </p:spPr>
        <p:txBody>
          <a:bodyPr wrap="square">
            <a:spAutoFit/>
          </a:bodyPr>
          <a:lstStyle/>
          <a:p>
            <a:pPr marL="0" indent="0">
              <a:buNone/>
            </a:pPr>
            <a:r>
              <a:rPr lang="en-US" sz="2300">
                <a:solidFill>
                  <a:schemeClr val="bg1"/>
                </a:solidFill>
                <a:latin typeface="Arial" panose="020B0604020202020204" pitchFamily="34" charset="0"/>
                <a:cs typeface="Arial" panose="020B0604020202020204" pitchFamily="34" charset="0"/>
              </a:rPr>
              <a:t>It's important to reduce waste by not throwing away things that we can use again and to recycle whenever we can!</a:t>
            </a:r>
            <a:endParaRPr lang="en-GB" sz="230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CC222D3-43E8-690D-C89F-E1A4833C0B32}"/>
              </a:ext>
            </a:extLst>
          </p:cNvPr>
          <p:cNvSpPr txBox="1"/>
          <p:nvPr/>
        </p:nvSpPr>
        <p:spPr>
          <a:xfrm>
            <a:off x="1060060" y="3321082"/>
            <a:ext cx="6438020" cy="461665"/>
          </a:xfrm>
          <a:prstGeom prst="rect">
            <a:avLst/>
          </a:prstGeom>
          <a:noFill/>
        </p:spPr>
        <p:txBody>
          <a:bodyPr wrap="square">
            <a:spAutoFit/>
          </a:bodyPr>
          <a:lstStyle/>
          <a:p>
            <a:r>
              <a:rPr lang="en-US" sz="2400">
                <a:latin typeface="Arial" panose="020B0604020202020204" pitchFamily="34" charset="0"/>
                <a:cs typeface="Arial" panose="020B0604020202020204" pitchFamily="34" charset="0"/>
              </a:rPr>
              <a:t>These things are called </a:t>
            </a:r>
            <a:r>
              <a:rPr lang="en-US" sz="2400" b="1">
                <a:latin typeface="Arial" panose="020B0604020202020204" pitchFamily="34" charset="0"/>
                <a:cs typeface="Arial" panose="020B0604020202020204" pitchFamily="34" charset="0"/>
              </a:rPr>
              <a:t>waste.</a:t>
            </a:r>
            <a:endParaRPr lang="en-US" sz="2400"/>
          </a:p>
        </p:txBody>
      </p:sp>
    </p:spTree>
    <p:extLst>
      <p:ext uri="{BB962C8B-B14F-4D97-AF65-F5344CB8AC3E}">
        <p14:creationId xmlns:p14="http://schemas.microsoft.com/office/powerpoint/2010/main" val="26275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dissolve">
                                      <p:cBhvr>
                                        <p:cTn id="15" dur="500"/>
                                        <p:tgtEl>
                                          <p:spTgt spid="4">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26" presetClass="emph" presetSubtype="0" fill="hold" nodeType="withEffect">
                                  <p:stCondLst>
                                    <p:cond delay="0"/>
                                  </p:stCondLst>
                                  <p:childTnLst>
                                    <p:animEffect transition="out" filter="fade">
                                      <p:cBhvr>
                                        <p:cTn id="24" dur="500" tmFilter="0, 0; .2, .5; .8, .5; 1, 0"/>
                                        <p:tgtEl>
                                          <p:spTgt spid="13"/>
                                        </p:tgtEl>
                                      </p:cBhvr>
                                    </p:animEffect>
                                    <p:animScale>
                                      <p:cBhvr>
                                        <p:cTn id="25" dur="250" autoRev="1" fill="hold"/>
                                        <p:tgtEl>
                                          <p:spTgt spid="13"/>
                                        </p:tgtEl>
                                      </p:cBhvr>
                                      <p:by x="105000" y="105000"/>
                                    </p:animScale>
                                  </p:childTnLst>
                                </p:cTn>
                              </p:par>
                              <p:par>
                                <p:cTn id="26" presetID="1"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par>
                                <p:cTn id="28" presetID="26" presetClass="emph" presetSubtype="0" fill="hold" nodeType="withEffect">
                                  <p:stCondLst>
                                    <p:cond delay="0"/>
                                  </p:stCondLst>
                                  <p:childTnLst>
                                    <p:animEffect transition="out" filter="fade">
                                      <p:cBhvr>
                                        <p:cTn id="29" dur="500" tmFilter="0, 0; .2, .5; .8, .5; 1, 0"/>
                                        <p:tgtEl>
                                          <p:spTgt spid="19"/>
                                        </p:tgtEl>
                                      </p:cBhvr>
                                    </p:animEffect>
                                    <p:animScale>
                                      <p:cBhvr>
                                        <p:cTn id="30" dur="250" autoRev="1" fill="hold"/>
                                        <p:tgtEl>
                                          <p:spTgt spid="19"/>
                                        </p:tgtEl>
                                      </p:cBhvr>
                                      <p:by x="105000" y="105000"/>
                                    </p:animScale>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26" presetClass="emph" presetSubtype="0" fill="hold" nodeType="withEffect">
                                  <p:stCondLst>
                                    <p:cond delay="0"/>
                                  </p:stCondLst>
                                  <p:childTnLst>
                                    <p:animEffect transition="out" filter="fade">
                                      <p:cBhvr>
                                        <p:cTn id="34" dur="500" tmFilter="0, 0; .2, .5; .8, .5; 1, 0"/>
                                        <p:tgtEl>
                                          <p:spTgt spid="6"/>
                                        </p:tgtEl>
                                      </p:cBhvr>
                                    </p:animEffect>
                                    <p:animScale>
                                      <p:cBhvr>
                                        <p:cTn id="35" dur="250" autoRev="1" fill="hold"/>
                                        <p:tgtEl>
                                          <p:spTgt spid="6"/>
                                        </p:tgtEl>
                                      </p:cBhvr>
                                      <p:by x="105000" y="105000"/>
                                    </p:animScale>
                                  </p:childTnLst>
                                </p:cTn>
                              </p:par>
                              <p:par>
                                <p:cTn id="36" presetID="1"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childTnLst>
                                </p:cTn>
                              </p:par>
                              <p:par>
                                <p:cTn id="38" presetID="26" presetClass="emph" presetSubtype="0" fill="hold" nodeType="withEffect">
                                  <p:stCondLst>
                                    <p:cond delay="0"/>
                                  </p:stCondLst>
                                  <p:childTnLst>
                                    <p:animEffect transition="out" filter="fade">
                                      <p:cBhvr>
                                        <p:cTn id="39" dur="500" tmFilter="0, 0; .2, .5; .8, .5; 1, 0"/>
                                        <p:tgtEl>
                                          <p:spTgt spid="8"/>
                                        </p:tgtEl>
                                      </p:cBhvr>
                                    </p:animEffect>
                                    <p:animScale>
                                      <p:cBhvr>
                                        <p:cTn id="40" dur="250" autoRev="1" fill="hold"/>
                                        <p:tgtEl>
                                          <p:spTgt spid="8"/>
                                        </p:tgtEl>
                                      </p:cBhvr>
                                      <p:by x="105000" y="105000"/>
                                    </p:animScale>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dissolve">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8">
                                            <p:txEl>
                                              <p:pRg st="0" end="0"/>
                                            </p:txEl>
                                          </p:spTgt>
                                        </p:tgtEl>
                                        <p:attrNameLst>
                                          <p:attrName>style.visibility</p:attrName>
                                        </p:attrNameLst>
                                      </p:cBhvr>
                                      <p:to>
                                        <p:strVal val="visible"/>
                                      </p:to>
                                    </p:set>
                                    <p:animEffect transition="in" filter="fade">
                                      <p:cBhvr>
                                        <p:cTn id="50" dur="500"/>
                                        <p:tgtEl>
                                          <p:spTgt spid="18">
                                            <p:txEl>
                                              <p:pRg st="0" end="0"/>
                                            </p:txEl>
                                          </p:spTgt>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18">
                                            <p:txEl>
                                              <p:pRg st="0" end="0"/>
                                            </p:txEl>
                                          </p:spTgt>
                                        </p:tgtEl>
                                        <p:attrNameLst>
                                          <p:attrName>style.visibility</p:attrName>
                                        </p:attrNameLst>
                                      </p:cBhvr>
                                      <p:to>
                                        <p:strVal val="visible"/>
                                      </p:to>
                                    </p:set>
                                    <p:animEffect transition="in" filter="dissolve">
                                      <p:cBhvr>
                                        <p:cTn id="53"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8"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65816-9B64-D983-7E27-8DCFC9AEAE51}"/>
            </a:ext>
          </a:extLst>
        </p:cNvPr>
        <p:cNvGrpSpPr/>
        <p:nvPr/>
      </p:nvGrpSpPr>
      <p:grpSpPr>
        <a:xfrm>
          <a:off x="0" y="0"/>
          <a:ext cx="0" cy="0"/>
          <a:chOff x="0" y="0"/>
          <a:chExt cx="0" cy="0"/>
        </a:xfrm>
      </p:grpSpPr>
      <p:sp>
        <p:nvSpPr>
          <p:cNvPr id="7" name="Rounded Rectangle 6">
            <a:extLst>
              <a:ext uri="{FF2B5EF4-FFF2-40B4-BE49-F238E27FC236}">
                <a16:creationId xmlns:a16="http://schemas.microsoft.com/office/drawing/2014/main" id="{50AAE115-C692-26E9-9A71-A899EE6CDE0B}"/>
              </a:ext>
            </a:extLst>
          </p:cNvPr>
          <p:cNvSpPr/>
          <p:nvPr/>
        </p:nvSpPr>
        <p:spPr>
          <a:xfrm>
            <a:off x="838200" y="4576130"/>
            <a:ext cx="5047212" cy="1475535"/>
          </a:xfrm>
          <a:prstGeom prst="roundRect">
            <a:avLst>
              <a:gd name="adj" fmla="val 13133"/>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endParaRPr lang="en-GB" sz="2800">
              <a:latin typeface="Arial Rounded MT Bold" panose="020F0704030504030204" pitchFamily="34" charset="77"/>
            </a:endParaRPr>
          </a:p>
        </p:txBody>
      </p:sp>
      <p:sp>
        <p:nvSpPr>
          <p:cNvPr id="4" name="Rounded Rectangle 3">
            <a:extLst>
              <a:ext uri="{FF2B5EF4-FFF2-40B4-BE49-F238E27FC236}">
                <a16:creationId xmlns:a16="http://schemas.microsoft.com/office/drawing/2014/main" id="{E5895011-E522-8F63-4FA4-8F5241AB2ADD}"/>
              </a:ext>
            </a:extLst>
          </p:cNvPr>
          <p:cNvSpPr/>
          <p:nvPr/>
        </p:nvSpPr>
        <p:spPr>
          <a:xfrm>
            <a:off x="0" y="1"/>
            <a:ext cx="12192000" cy="1682296"/>
          </a:xfrm>
          <a:prstGeom prst="roundRect">
            <a:avLst>
              <a:gd name="adj" fmla="val 0"/>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F8C46F8D-97F4-6CCE-5035-3CDAE1E6A822}"/>
              </a:ext>
            </a:extLst>
          </p:cNvPr>
          <p:cNvSpPr>
            <a:spLocks noGrp="1"/>
          </p:cNvSpPr>
          <p:nvPr>
            <p:ph type="title"/>
          </p:nvPr>
        </p:nvSpPr>
        <p:spPr>
          <a:xfrm>
            <a:off x="765381" y="228242"/>
            <a:ext cx="10515600" cy="1325563"/>
          </a:xfrm>
        </p:spPr>
        <p:txBody>
          <a:bodyPr/>
          <a:lstStyle/>
          <a:p>
            <a:r>
              <a:rPr lang="en-GB" b="1">
                <a:solidFill>
                  <a:schemeClr val="bg1"/>
                </a:solidFill>
                <a:latin typeface="Arial Rounded MT Bold" panose="020F0704030504030204" pitchFamily="34" charset="77"/>
              </a:rPr>
              <a:t>Activity</a:t>
            </a:r>
          </a:p>
        </p:txBody>
      </p:sp>
      <p:sp>
        <p:nvSpPr>
          <p:cNvPr id="3" name="Content Placeholder 2">
            <a:extLst>
              <a:ext uri="{FF2B5EF4-FFF2-40B4-BE49-F238E27FC236}">
                <a16:creationId xmlns:a16="http://schemas.microsoft.com/office/drawing/2014/main" id="{CE7A552E-605C-261A-1F13-A7C5E9EA71B1}"/>
              </a:ext>
            </a:extLst>
          </p:cNvPr>
          <p:cNvSpPr>
            <a:spLocks noGrp="1"/>
          </p:cNvSpPr>
          <p:nvPr>
            <p:ph idx="1"/>
          </p:nvPr>
        </p:nvSpPr>
        <p:spPr>
          <a:xfrm>
            <a:off x="774658" y="2262574"/>
            <a:ext cx="5321342" cy="1999281"/>
          </a:xfrm>
        </p:spPr>
        <p:txBody>
          <a:bodyPr>
            <a:normAutofit/>
          </a:bodyPr>
          <a:lstStyle/>
          <a:p>
            <a:pPr marL="0" indent="0">
              <a:buNone/>
            </a:pPr>
            <a:r>
              <a:rPr lang="en-GB" sz="3200" b="1">
                <a:latin typeface="Arial Rounded MT Bold" panose="020F0704030504030204" pitchFamily="34" charset="77"/>
              </a:rPr>
              <a:t>On your whiteboard, work together as a class to list examples of different waste categories.</a:t>
            </a:r>
            <a:endParaRPr lang="en-GB">
              <a:latin typeface="Arial Rounded MT Bold" panose="020F0704030504030204" pitchFamily="34" charset="77"/>
            </a:endParaRPr>
          </a:p>
        </p:txBody>
      </p:sp>
      <p:pic>
        <p:nvPicPr>
          <p:cNvPr id="11" name="Picture 10" descr="A cartoon of a rectangular object holding a pencil&#10;&#10;Description automatically generated">
            <a:extLst>
              <a:ext uri="{FF2B5EF4-FFF2-40B4-BE49-F238E27FC236}">
                <a16:creationId xmlns:a16="http://schemas.microsoft.com/office/drawing/2014/main" id="{35C986BC-EF22-3C9C-E86D-50B8AA3821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6077" y="1359667"/>
            <a:ext cx="4705029" cy="4777600"/>
          </a:xfrm>
          <a:prstGeom prst="rect">
            <a:avLst/>
          </a:prstGeom>
        </p:spPr>
      </p:pic>
      <p:sp>
        <p:nvSpPr>
          <p:cNvPr id="13" name="TextBox 12">
            <a:extLst>
              <a:ext uri="{FF2B5EF4-FFF2-40B4-BE49-F238E27FC236}">
                <a16:creationId xmlns:a16="http://schemas.microsoft.com/office/drawing/2014/main" id="{8059E4E6-56C8-70B6-6454-884C95BEDF0A}"/>
              </a:ext>
            </a:extLst>
          </p:cNvPr>
          <p:cNvSpPr txBox="1"/>
          <p:nvPr/>
        </p:nvSpPr>
        <p:spPr>
          <a:xfrm>
            <a:off x="1099279" y="4898398"/>
            <a:ext cx="4465903" cy="830997"/>
          </a:xfrm>
          <a:prstGeom prst="rect">
            <a:avLst/>
          </a:prstGeom>
          <a:noFill/>
        </p:spPr>
        <p:txBody>
          <a:bodyPr wrap="square">
            <a:spAutoFit/>
          </a:bodyPr>
          <a:lstStyle/>
          <a:p>
            <a:r>
              <a:rPr lang="en-GB" sz="2400">
                <a:solidFill>
                  <a:schemeClr val="bg1"/>
                </a:solidFill>
                <a:latin typeface="Arial" panose="020B0604020202020204" pitchFamily="34" charset="0"/>
                <a:cs typeface="Arial" panose="020B0604020202020204" pitchFamily="34" charset="0"/>
              </a:rPr>
              <a:t>E.g. Banana peels and stale bread is </a:t>
            </a:r>
            <a:r>
              <a:rPr lang="en-GB" sz="2400" b="1">
                <a:solidFill>
                  <a:schemeClr val="bg1"/>
                </a:solidFill>
                <a:latin typeface="Arial" panose="020B0604020202020204" pitchFamily="34" charset="0"/>
                <a:cs typeface="Arial" panose="020B0604020202020204" pitchFamily="34" charset="0"/>
              </a:rPr>
              <a:t>Food Waste.</a:t>
            </a:r>
          </a:p>
        </p:txBody>
      </p:sp>
    </p:spTree>
    <p:extLst>
      <p:ext uri="{BB962C8B-B14F-4D97-AF65-F5344CB8AC3E}">
        <p14:creationId xmlns:p14="http://schemas.microsoft.com/office/powerpoint/2010/main" val="218859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par>
                                <p:cTn id="12" presetID="32" presetClass="emph" presetSubtype="0" fill="hold" nodeType="withEffect">
                                  <p:stCondLst>
                                    <p:cond delay="0"/>
                                  </p:stCondLst>
                                  <p:childTnLst>
                                    <p:animRot by="120000">
                                      <p:cBhvr>
                                        <p:cTn id="13" dur="100" fill="hold">
                                          <p:stCondLst>
                                            <p:cond delay="0"/>
                                          </p:stCondLst>
                                        </p:cTn>
                                        <p:tgtEl>
                                          <p:spTgt spid="11"/>
                                        </p:tgtEl>
                                        <p:attrNameLst>
                                          <p:attrName>r</p:attrName>
                                        </p:attrNameLst>
                                      </p:cBhvr>
                                    </p:animRot>
                                    <p:animRot by="-240000">
                                      <p:cBhvr>
                                        <p:cTn id="14" dur="200" fill="hold">
                                          <p:stCondLst>
                                            <p:cond delay="200"/>
                                          </p:stCondLst>
                                        </p:cTn>
                                        <p:tgtEl>
                                          <p:spTgt spid="11"/>
                                        </p:tgtEl>
                                        <p:attrNameLst>
                                          <p:attrName>r</p:attrName>
                                        </p:attrNameLst>
                                      </p:cBhvr>
                                    </p:animRot>
                                    <p:animRot by="240000">
                                      <p:cBhvr>
                                        <p:cTn id="15" dur="200" fill="hold">
                                          <p:stCondLst>
                                            <p:cond delay="400"/>
                                          </p:stCondLst>
                                        </p:cTn>
                                        <p:tgtEl>
                                          <p:spTgt spid="11"/>
                                        </p:tgtEl>
                                        <p:attrNameLst>
                                          <p:attrName>r</p:attrName>
                                        </p:attrNameLst>
                                      </p:cBhvr>
                                    </p:animRot>
                                    <p:animRot by="-240000">
                                      <p:cBhvr>
                                        <p:cTn id="16" dur="200" fill="hold">
                                          <p:stCondLst>
                                            <p:cond delay="600"/>
                                          </p:stCondLst>
                                        </p:cTn>
                                        <p:tgtEl>
                                          <p:spTgt spid="11"/>
                                        </p:tgtEl>
                                        <p:attrNameLst>
                                          <p:attrName>r</p:attrName>
                                        </p:attrNameLst>
                                      </p:cBhvr>
                                    </p:animRot>
                                    <p:animRot by="120000">
                                      <p:cBhvr>
                                        <p:cTn id="17" dur="200" fill="hold">
                                          <p:stCondLst>
                                            <p:cond delay="800"/>
                                          </p:stCondLst>
                                        </p:cTn>
                                        <p:tgtEl>
                                          <p:spTgt spid="11"/>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dissolv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dissolv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P spid="3" grpId="0" build="p"/>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A4FC02-E198-2619-27D8-EA1AA2D1AB8B}"/>
              </a:ext>
            </a:extLst>
          </p:cNvPr>
          <p:cNvPicPr>
            <a:picLocks noChangeAspect="1"/>
          </p:cNvPicPr>
          <p:nvPr/>
        </p:nvPicPr>
        <p:blipFill>
          <a:blip r:embed="rId2">
            <a:alphaModFix/>
            <a:extLst>
              <a:ext uri="{28A0092B-C50C-407E-A947-70E740481C1C}">
                <a14:useLocalDpi xmlns:a14="http://schemas.microsoft.com/office/drawing/2010/main" val="0"/>
              </a:ext>
            </a:extLst>
          </a:blip>
          <a:srcRect l="5818" r="68262" b="14740"/>
          <a:stretch/>
        </p:blipFill>
        <p:spPr>
          <a:xfrm>
            <a:off x="0" y="0"/>
            <a:ext cx="3706447" cy="6858000"/>
          </a:xfrm>
          <a:prstGeom prst="rect">
            <a:avLst/>
          </a:prstGeom>
        </p:spPr>
      </p:pic>
      <p:sp>
        <p:nvSpPr>
          <p:cNvPr id="3" name="Content Placeholder 2">
            <a:extLst>
              <a:ext uri="{FF2B5EF4-FFF2-40B4-BE49-F238E27FC236}">
                <a16:creationId xmlns:a16="http://schemas.microsoft.com/office/drawing/2014/main" id="{64BC3034-82C6-B478-6FA9-90407510E205}"/>
              </a:ext>
            </a:extLst>
          </p:cNvPr>
          <p:cNvSpPr>
            <a:spLocks noGrp="1"/>
          </p:cNvSpPr>
          <p:nvPr>
            <p:ph idx="1"/>
          </p:nvPr>
        </p:nvSpPr>
        <p:spPr>
          <a:xfrm>
            <a:off x="645088" y="2280926"/>
            <a:ext cx="10515600" cy="1673649"/>
          </a:xfrm>
        </p:spPr>
        <p:txBody>
          <a:bodyPr>
            <a:normAutofit/>
          </a:bodyPr>
          <a:lstStyle/>
          <a:p>
            <a:pPr marL="0" indent="0">
              <a:buNone/>
            </a:pPr>
            <a:r>
              <a:rPr lang="en-GB" sz="4400" b="1">
                <a:solidFill>
                  <a:schemeClr val="bg1"/>
                </a:solidFill>
                <a:latin typeface="Arial Rounded MT Bold" panose="020F0704030504030204" pitchFamily="34" charset="77"/>
              </a:rPr>
              <a:t>Types of </a:t>
            </a:r>
          </a:p>
          <a:p>
            <a:pPr marL="0" indent="0">
              <a:buNone/>
            </a:pPr>
            <a:r>
              <a:rPr lang="en-GB" sz="4400" b="1">
                <a:solidFill>
                  <a:schemeClr val="bg1"/>
                </a:solidFill>
                <a:latin typeface="Arial Rounded MT Bold" panose="020F0704030504030204" pitchFamily="34" charset="77"/>
              </a:rPr>
              <a:t>Waste</a:t>
            </a:r>
          </a:p>
        </p:txBody>
      </p:sp>
      <p:sp>
        <p:nvSpPr>
          <p:cNvPr id="16" name="TextBox 15">
            <a:extLst>
              <a:ext uri="{FF2B5EF4-FFF2-40B4-BE49-F238E27FC236}">
                <a16:creationId xmlns:a16="http://schemas.microsoft.com/office/drawing/2014/main" id="{07E08361-584F-A6F3-F8E8-CA87C29E7701}"/>
              </a:ext>
            </a:extLst>
          </p:cNvPr>
          <p:cNvSpPr txBox="1"/>
          <p:nvPr/>
        </p:nvSpPr>
        <p:spPr>
          <a:xfrm>
            <a:off x="4270403" y="591472"/>
            <a:ext cx="7517043" cy="4401205"/>
          </a:xfrm>
          <a:prstGeom prst="rect">
            <a:avLst/>
          </a:prstGeom>
          <a:noFill/>
        </p:spPr>
        <p:txBody>
          <a:bodyPr wrap="square" lIns="91440" tIns="45720" rIns="91440" bIns="45720" anchor="t">
            <a:spAutoFit/>
          </a:bodyPr>
          <a:lstStyle/>
          <a:p>
            <a:r>
              <a:rPr lang="en-US" sz="2000" b="1">
                <a:solidFill>
                  <a:srgbClr val="7DB552"/>
                </a:solidFill>
                <a:latin typeface="Arial"/>
                <a:cs typeface="Arial"/>
              </a:rPr>
              <a:t>1. Household waste:</a:t>
            </a:r>
            <a:r>
              <a:rPr lang="en-US" sz="2000">
                <a:solidFill>
                  <a:srgbClr val="7DB552"/>
                </a:solidFill>
                <a:latin typeface="Arial"/>
                <a:cs typeface="Arial"/>
              </a:rPr>
              <a:t> </a:t>
            </a:r>
            <a:r>
              <a:rPr lang="en-US" sz="2000">
                <a:latin typeface="Arial"/>
                <a:cs typeface="Arial"/>
              </a:rPr>
              <a:t>This is waste that comes from our homes, like food scraps, packaging, or broken items.</a:t>
            </a:r>
          </a:p>
          <a:p>
            <a:pPr marL="457200" indent="-457200">
              <a:buAutoNum type="arabicPeriod"/>
            </a:pPr>
            <a:endParaRPr lang="en-US" sz="2000">
              <a:latin typeface="Arial" panose="020B0604020202020204" pitchFamily="34" charset="0"/>
              <a:cs typeface="Arial" panose="020B0604020202020204" pitchFamily="34" charset="0"/>
            </a:endParaRPr>
          </a:p>
          <a:p>
            <a:pPr marL="0" indent="0">
              <a:buNone/>
            </a:pPr>
            <a:r>
              <a:rPr lang="en-US" sz="2000" b="1">
                <a:solidFill>
                  <a:srgbClr val="7DB552"/>
                </a:solidFill>
                <a:latin typeface="Arial"/>
                <a:cs typeface="Arial"/>
              </a:rPr>
              <a:t>2. Industrial waste:</a:t>
            </a:r>
            <a:r>
              <a:rPr lang="en-US" sz="2000">
                <a:solidFill>
                  <a:srgbClr val="7DB552"/>
                </a:solidFill>
                <a:latin typeface="Arial"/>
                <a:cs typeface="Arial"/>
              </a:rPr>
              <a:t> </a:t>
            </a:r>
            <a:r>
              <a:rPr lang="en-US" sz="2000">
                <a:latin typeface="Arial"/>
                <a:cs typeface="Arial"/>
              </a:rPr>
              <a:t>This comes from factories or industries, such as waste from making clothes, cars, or electronics.</a:t>
            </a:r>
          </a:p>
          <a:p>
            <a:pPr marL="0" indent="0">
              <a:buNone/>
            </a:pPr>
            <a:endParaRPr lang="en-US" sz="2000">
              <a:latin typeface="Arial" panose="020B0604020202020204" pitchFamily="34" charset="0"/>
              <a:cs typeface="Arial" panose="020B0604020202020204" pitchFamily="34" charset="0"/>
            </a:endParaRPr>
          </a:p>
          <a:p>
            <a:pPr marL="0" indent="0">
              <a:buNone/>
            </a:pPr>
            <a:r>
              <a:rPr lang="en-US" sz="2000" b="1">
                <a:solidFill>
                  <a:srgbClr val="7DB552"/>
                </a:solidFill>
                <a:latin typeface="Arial" panose="020B0604020202020204" pitchFamily="34" charset="0"/>
                <a:cs typeface="Arial" panose="020B0604020202020204" pitchFamily="34" charset="0"/>
              </a:rPr>
              <a:t>3. E-waste:</a:t>
            </a:r>
            <a:r>
              <a:rPr lang="en-US" sz="2000">
                <a:solidFill>
                  <a:srgbClr val="7DB552"/>
                </a:solidFill>
                <a:latin typeface="Arial" panose="020B0604020202020204" pitchFamily="34" charset="0"/>
                <a:cs typeface="Arial" panose="020B0604020202020204" pitchFamily="34" charset="0"/>
              </a:rPr>
              <a:t> </a:t>
            </a:r>
            <a:r>
              <a:rPr lang="en-US" sz="2000">
                <a:latin typeface="Arial" panose="020B0604020202020204" pitchFamily="34" charset="0"/>
                <a:cs typeface="Arial" panose="020B0604020202020204" pitchFamily="34" charset="0"/>
              </a:rPr>
              <a:t>This includes old, broken, or unwanted electronics, like phones, computers, and TVs.</a:t>
            </a:r>
          </a:p>
          <a:p>
            <a:pPr marL="0" indent="0">
              <a:buNone/>
            </a:pPr>
            <a:endParaRPr lang="en-US" sz="2000">
              <a:latin typeface="Arial" panose="020B0604020202020204" pitchFamily="34" charset="0"/>
              <a:cs typeface="Arial" panose="020B0604020202020204" pitchFamily="34" charset="0"/>
            </a:endParaRPr>
          </a:p>
          <a:p>
            <a:pPr marL="0" indent="0">
              <a:buNone/>
            </a:pPr>
            <a:r>
              <a:rPr lang="en-US" sz="2000" b="1">
                <a:solidFill>
                  <a:srgbClr val="7DB552"/>
                </a:solidFill>
                <a:latin typeface="Arial"/>
                <a:cs typeface="Arial"/>
              </a:rPr>
              <a:t>4. Food waste:</a:t>
            </a:r>
            <a:r>
              <a:rPr lang="en-US" sz="2000">
                <a:solidFill>
                  <a:srgbClr val="7DB552"/>
                </a:solidFill>
                <a:latin typeface="Arial"/>
                <a:cs typeface="Arial"/>
              </a:rPr>
              <a:t> </a:t>
            </a:r>
            <a:r>
              <a:rPr lang="en-US" sz="2000">
                <a:latin typeface="Arial"/>
                <a:cs typeface="Arial"/>
              </a:rPr>
              <a:t>This is when food is thrown away because it’s not eaten or it has gone bad.</a:t>
            </a:r>
          </a:p>
          <a:p>
            <a:pPr marL="0" indent="0">
              <a:buNone/>
            </a:pPr>
            <a:endParaRPr lang="en-US" sz="2000">
              <a:latin typeface="Arial" panose="020B0604020202020204" pitchFamily="34" charset="0"/>
              <a:cs typeface="Arial" panose="020B0604020202020204" pitchFamily="34" charset="0"/>
            </a:endParaRPr>
          </a:p>
          <a:p>
            <a:pPr marL="0" indent="0">
              <a:buNone/>
            </a:pPr>
            <a:r>
              <a:rPr lang="en-US" sz="2000" b="1">
                <a:solidFill>
                  <a:srgbClr val="7DB552"/>
                </a:solidFill>
                <a:latin typeface="Arial"/>
                <a:cs typeface="Arial"/>
              </a:rPr>
              <a:t>5. Hazardous waste:</a:t>
            </a:r>
            <a:r>
              <a:rPr lang="en-US" sz="2000">
                <a:solidFill>
                  <a:srgbClr val="7DB552"/>
                </a:solidFill>
                <a:latin typeface="Arial"/>
                <a:cs typeface="Arial"/>
              </a:rPr>
              <a:t> </a:t>
            </a:r>
            <a:r>
              <a:rPr lang="en-US" sz="2000">
                <a:latin typeface="Arial"/>
                <a:cs typeface="Arial"/>
              </a:rPr>
              <a:t>This includes waste that can harm the environment or human health, like chemicals or batteries.</a:t>
            </a:r>
          </a:p>
        </p:txBody>
      </p:sp>
      <p:pic>
        <p:nvPicPr>
          <p:cNvPr id="18" name="Picture 17" descr="A cartoon of a book&#10;&#10;Description automatically generated">
            <a:extLst>
              <a:ext uri="{FF2B5EF4-FFF2-40B4-BE49-F238E27FC236}">
                <a16:creationId xmlns:a16="http://schemas.microsoft.com/office/drawing/2014/main" id="{600F7F04-2F95-CB2E-1074-54328F9C75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2916" y="5242480"/>
            <a:ext cx="914738" cy="1271486"/>
          </a:xfrm>
          <a:prstGeom prst="rect">
            <a:avLst/>
          </a:prstGeom>
        </p:spPr>
      </p:pic>
      <p:pic>
        <p:nvPicPr>
          <p:cNvPr id="20" name="Picture 19" descr="A cartoon of a slice of bread with a face and a green substance on it&#10;&#10;Description automatically generated">
            <a:extLst>
              <a:ext uri="{FF2B5EF4-FFF2-40B4-BE49-F238E27FC236}">
                <a16:creationId xmlns:a16="http://schemas.microsoft.com/office/drawing/2014/main" id="{D45BBF07-0AC6-029C-619F-8CB949B1C9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89516" y="5251804"/>
            <a:ext cx="1136147" cy="1197324"/>
          </a:xfrm>
          <a:prstGeom prst="rect">
            <a:avLst/>
          </a:prstGeom>
        </p:spPr>
      </p:pic>
      <p:pic>
        <p:nvPicPr>
          <p:cNvPr id="22" name="Picture 21" descr="A cartoon of a red cylinder&#10;&#10;Description automatically generated">
            <a:extLst>
              <a:ext uri="{FF2B5EF4-FFF2-40B4-BE49-F238E27FC236}">
                <a16:creationId xmlns:a16="http://schemas.microsoft.com/office/drawing/2014/main" id="{2FD6C5F5-FBA5-1FB3-44CC-38E34A2273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4715" y="5330617"/>
            <a:ext cx="1070962" cy="1167445"/>
          </a:xfrm>
          <a:prstGeom prst="rect">
            <a:avLst/>
          </a:prstGeom>
        </p:spPr>
      </p:pic>
      <p:pic>
        <p:nvPicPr>
          <p:cNvPr id="28" name="Picture 27" descr="A cartoon battery with eyes and a cartoon character&#10;&#10;Description automatically generated with medium confidence">
            <a:extLst>
              <a:ext uri="{FF2B5EF4-FFF2-40B4-BE49-F238E27FC236}">
                <a16:creationId xmlns:a16="http://schemas.microsoft.com/office/drawing/2014/main" id="{DD672CDB-C09B-D7E3-95AF-421461ACAB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3931" y="5250743"/>
            <a:ext cx="1253515" cy="1283842"/>
          </a:xfrm>
          <a:prstGeom prst="rect">
            <a:avLst/>
          </a:prstGeom>
        </p:spPr>
      </p:pic>
      <p:pic>
        <p:nvPicPr>
          <p:cNvPr id="36" name="Picture 35" descr="A white device with a black screen and a black cord&#10;&#10;Description automatically generated">
            <a:extLst>
              <a:ext uri="{FF2B5EF4-FFF2-40B4-BE49-F238E27FC236}">
                <a16:creationId xmlns:a16="http://schemas.microsoft.com/office/drawing/2014/main" id="{A5938399-F96F-65A5-CAE9-A2DC5E933C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8026" y="5251804"/>
            <a:ext cx="1148253" cy="1197324"/>
          </a:xfrm>
          <a:prstGeom prst="rect">
            <a:avLst/>
          </a:prstGeom>
        </p:spPr>
      </p:pic>
    </p:spTree>
    <p:extLst>
      <p:ext uri="{BB962C8B-B14F-4D97-AF65-F5344CB8AC3E}">
        <p14:creationId xmlns:p14="http://schemas.microsoft.com/office/powerpoint/2010/main" val="72244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dissolve">
                                      <p:cBhvr>
                                        <p:cTn id="12" dur="500"/>
                                        <p:tgtEl>
                                          <p:spTgt spid="16">
                                            <p:txEl>
                                              <p:pRg st="0" end="0"/>
                                            </p:txEl>
                                          </p:spTgt>
                                        </p:tgtEl>
                                      </p:cBhvr>
                                    </p:animEffec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32" presetClass="emph" presetSubtype="0" fill="hold" nodeType="withEffect">
                                  <p:stCondLst>
                                    <p:cond delay="0"/>
                                  </p:stCondLst>
                                  <p:childTnLst>
                                    <p:animRot by="120000">
                                      <p:cBhvr>
                                        <p:cTn id="16" dur="100" fill="hold">
                                          <p:stCondLst>
                                            <p:cond delay="0"/>
                                          </p:stCondLst>
                                        </p:cTn>
                                        <p:tgtEl>
                                          <p:spTgt spid="22"/>
                                        </p:tgtEl>
                                        <p:attrNameLst>
                                          <p:attrName>r</p:attrName>
                                        </p:attrNameLst>
                                      </p:cBhvr>
                                    </p:animRot>
                                    <p:animRot by="-240000">
                                      <p:cBhvr>
                                        <p:cTn id="17" dur="200" fill="hold">
                                          <p:stCondLst>
                                            <p:cond delay="200"/>
                                          </p:stCondLst>
                                        </p:cTn>
                                        <p:tgtEl>
                                          <p:spTgt spid="22"/>
                                        </p:tgtEl>
                                        <p:attrNameLst>
                                          <p:attrName>r</p:attrName>
                                        </p:attrNameLst>
                                      </p:cBhvr>
                                    </p:animRot>
                                    <p:animRot by="240000">
                                      <p:cBhvr>
                                        <p:cTn id="18" dur="200" fill="hold">
                                          <p:stCondLst>
                                            <p:cond delay="400"/>
                                          </p:stCondLst>
                                        </p:cTn>
                                        <p:tgtEl>
                                          <p:spTgt spid="22"/>
                                        </p:tgtEl>
                                        <p:attrNameLst>
                                          <p:attrName>r</p:attrName>
                                        </p:attrNameLst>
                                      </p:cBhvr>
                                    </p:animRot>
                                    <p:animRot by="-240000">
                                      <p:cBhvr>
                                        <p:cTn id="19" dur="200" fill="hold">
                                          <p:stCondLst>
                                            <p:cond delay="600"/>
                                          </p:stCondLst>
                                        </p:cTn>
                                        <p:tgtEl>
                                          <p:spTgt spid="22"/>
                                        </p:tgtEl>
                                        <p:attrNameLst>
                                          <p:attrName>r</p:attrName>
                                        </p:attrNameLst>
                                      </p:cBhvr>
                                    </p:animRot>
                                    <p:animRot by="120000">
                                      <p:cBhvr>
                                        <p:cTn id="20" dur="200" fill="hold">
                                          <p:stCondLst>
                                            <p:cond delay="800"/>
                                          </p:stCondLst>
                                        </p:cTn>
                                        <p:tgtEl>
                                          <p:spTgt spid="22"/>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6">
                                            <p:txEl>
                                              <p:pRg st="2" end="2"/>
                                            </p:txEl>
                                          </p:spTgt>
                                        </p:tgtEl>
                                        <p:attrNameLst>
                                          <p:attrName>style.visibility</p:attrName>
                                        </p:attrNameLst>
                                      </p:cBhvr>
                                      <p:to>
                                        <p:strVal val="visible"/>
                                      </p:to>
                                    </p:set>
                                    <p:animEffect transition="in" filter="dissolve">
                                      <p:cBhvr>
                                        <p:cTn id="25" dur="500"/>
                                        <p:tgtEl>
                                          <p:spTgt spid="16">
                                            <p:txEl>
                                              <p:pRg st="2" end="2"/>
                                            </p:txEl>
                                          </p:spTgt>
                                        </p:tgtEl>
                                      </p:cBhvr>
                                    </p:animEffect>
                                  </p:childTnLst>
                                </p:cTn>
                              </p:par>
                              <p:par>
                                <p:cTn id="26" presetID="1"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par>
                                <p:cTn id="28" presetID="32" presetClass="emph" presetSubtype="0" fill="hold" nodeType="withEffect">
                                  <p:stCondLst>
                                    <p:cond delay="0"/>
                                  </p:stCondLst>
                                  <p:childTnLst>
                                    <p:animRot by="120000">
                                      <p:cBhvr>
                                        <p:cTn id="29" dur="100" fill="hold">
                                          <p:stCondLst>
                                            <p:cond delay="0"/>
                                          </p:stCondLst>
                                        </p:cTn>
                                        <p:tgtEl>
                                          <p:spTgt spid="18"/>
                                        </p:tgtEl>
                                        <p:attrNameLst>
                                          <p:attrName>r</p:attrName>
                                        </p:attrNameLst>
                                      </p:cBhvr>
                                    </p:animRot>
                                    <p:animRot by="-240000">
                                      <p:cBhvr>
                                        <p:cTn id="30" dur="200" fill="hold">
                                          <p:stCondLst>
                                            <p:cond delay="200"/>
                                          </p:stCondLst>
                                        </p:cTn>
                                        <p:tgtEl>
                                          <p:spTgt spid="18"/>
                                        </p:tgtEl>
                                        <p:attrNameLst>
                                          <p:attrName>r</p:attrName>
                                        </p:attrNameLst>
                                      </p:cBhvr>
                                    </p:animRot>
                                    <p:animRot by="240000">
                                      <p:cBhvr>
                                        <p:cTn id="31" dur="200" fill="hold">
                                          <p:stCondLst>
                                            <p:cond delay="400"/>
                                          </p:stCondLst>
                                        </p:cTn>
                                        <p:tgtEl>
                                          <p:spTgt spid="18"/>
                                        </p:tgtEl>
                                        <p:attrNameLst>
                                          <p:attrName>r</p:attrName>
                                        </p:attrNameLst>
                                      </p:cBhvr>
                                    </p:animRot>
                                    <p:animRot by="-240000">
                                      <p:cBhvr>
                                        <p:cTn id="32" dur="200" fill="hold">
                                          <p:stCondLst>
                                            <p:cond delay="600"/>
                                          </p:stCondLst>
                                        </p:cTn>
                                        <p:tgtEl>
                                          <p:spTgt spid="18"/>
                                        </p:tgtEl>
                                        <p:attrNameLst>
                                          <p:attrName>r</p:attrName>
                                        </p:attrNameLst>
                                      </p:cBhvr>
                                    </p:animRot>
                                    <p:animRot by="120000">
                                      <p:cBhvr>
                                        <p:cTn id="33" dur="200" fill="hold">
                                          <p:stCondLst>
                                            <p:cond delay="800"/>
                                          </p:stCondLst>
                                        </p:cTn>
                                        <p:tgtEl>
                                          <p:spTgt spid="18"/>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6">
                                            <p:txEl>
                                              <p:pRg st="4" end="4"/>
                                            </p:txEl>
                                          </p:spTgt>
                                        </p:tgtEl>
                                        <p:attrNameLst>
                                          <p:attrName>style.visibility</p:attrName>
                                        </p:attrNameLst>
                                      </p:cBhvr>
                                      <p:to>
                                        <p:strVal val="visible"/>
                                      </p:to>
                                    </p:set>
                                    <p:animEffect transition="in" filter="dissolve">
                                      <p:cBhvr>
                                        <p:cTn id="38" dur="500"/>
                                        <p:tgtEl>
                                          <p:spTgt spid="16">
                                            <p:txEl>
                                              <p:pRg st="4" end="4"/>
                                            </p:txEl>
                                          </p:spTgt>
                                        </p:tgtEl>
                                      </p:cBhvr>
                                    </p:animEffect>
                                  </p:childTnLst>
                                </p:cTn>
                              </p:par>
                              <p:par>
                                <p:cTn id="39" presetID="1" presetClass="entr" presetSubtype="0"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32" presetClass="emph" presetSubtype="0" fill="hold" nodeType="withEffect">
                                  <p:stCondLst>
                                    <p:cond delay="0"/>
                                  </p:stCondLst>
                                  <p:childTnLst>
                                    <p:animRot by="120000">
                                      <p:cBhvr>
                                        <p:cTn id="42" dur="100" fill="hold">
                                          <p:stCondLst>
                                            <p:cond delay="0"/>
                                          </p:stCondLst>
                                        </p:cTn>
                                        <p:tgtEl>
                                          <p:spTgt spid="36"/>
                                        </p:tgtEl>
                                        <p:attrNameLst>
                                          <p:attrName>r</p:attrName>
                                        </p:attrNameLst>
                                      </p:cBhvr>
                                    </p:animRot>
                                    <p:animRot by="-240000">
                                      <p:cBhvr>
                                        <p:cTn id="43" dur="200" fill="hold">
                                          <p:stCondLst>
                                            <p:cond delay="200"/>
                                          </p:stCondLst>
                                        </p:cTn>
                                        <p:tgtEl>
                                          <p:spTgt spid="36"/>
                                        </p:tgtEl>
                                        <p:attrNameLst>
                                          <p:attrName>r</p:attrName>
                                        </p:attrNameLst>
                                      </p:cBhvr>
                                    </p:animRot>
                                    <p:animRot by="240000">
                                      <p:cBhvr>
                                        <p:cTn id="44" dur="200" fill="hold">
                                          <p:stCondLst>
                                            <p:cond delay="400"/>
                                          </p:stCondLst>
                                        </p:cTn>
                                        <p:tgtEl>
                                          <p:spTgt spid="36"/>
                                        </p:tgtEl>
                                        <p:attrNameLst>
                                          <p:attrName>r</p:attrName>
                                        </p:attrNameLst>
                                      </p:cBhvr>
                                    </p:animRot>
                                    <p:animRot by="-240000">
                                      <p:cBhvr>
                                        <p:cTn id="45" dur="200" fill="hold">
                                          <p:stCondLst>
                                            <p:cond delay="600"/>
                                          </p:stCondLst>
                                        </p:cTn>
                                        <p:tgtEl>
                                          <p:spTgt spid="36"/>
                                        </p:tgtEl>
                                        <p:attrNameLst>
                                          <p:attrName>r</p:attrName>
                                        </p:attrNameLst>
                                      </p:cBhvr>
                                    </p:animRot>
                                    <p:animRot by="120000">
                                      <p:cBhvr>
                                        <p:cTn id="46" dur="200" fill="hold">
                                          <p:stCondLst>
                                            <p:cond delay="800"/>
                                          </p:stCondLst>
                                        </p:cTn>
                                        <p:tgtEl>
                                          <p:spTgt spid="36"/>
                                        </p:tgtEl>
                                        <p:attrNameLst>
                                          <p:attrName>r</p:attrName>
                                        </p:attrNameLst>
                                      </p:cBhvr>
                                    </p:animRo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16">
                                            <p:txEl>
                                              <p:pRg st="6" end="6"/>
                                            </p:txEl>
                                          </p:spTgt>
                                        </p:tgtEl>
                                        <p:attrNameLst>
                                          <p:attrName>style.visibility</p:attrName>
                                        </p:attrNameLst>
                                      </p:cBhvr>
                                      <p:to>
                                        <p:strVal val="visible"/>
                                      </p:to>
                                    </p:set>
                                    <p:animEffect transition="in" filter="dissolve">
                                      <p:cBhvr>
                                        <p:cTn id="51" dur="500"/>
                                        <p:tgtEl>
                                          <p:spTgt spid="16">
                                            <p:txEl>
                                              <p:pRg st="6" end="6"/>
                                            </p:txEl>
                                          </p:spTgt>
                                        </p:tgtEl>
                                      </p:cBhvr>
                                    </p:animEffect>
                                  </p:childTnLst>
                                </p:cTn>
                              </p:par>
                              <p:par>
                                <p:cTn id="52" presetID="1" presetClass="entr" presetSubtype="0"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childTnLst>
                                </p:cTn>
                              </p:par>
                              <p:par>
                                <p:cTn id="54" presetID="32" presetClass="emph" presetSubtype="0" fill="hold" nodeType="withEffect">
                                  <p:stCondLst>
                                    <p:cond delay="0"/>
                                  </p:stCondLst>
                                  <p:childTnLst>
                                    <p:animRot by="120000">
                                      <p:cBhvr>
                                        <p:cTn id="55" dur="100" fill="hold">
                                          <p:stCondLst>
                                            <p:cond delay="0"/>
                                          </p:stCondLst>
                                        </p:cTn>
                                        <p:tgtEl>
                                          <p:spTgt spid="20"/>
                                        </p:tgtEl>
                                        <p:attrNameLst>
                                          <p:attrName>r</p:attrName>
                                        </p:attrNameLst>
                                      </p:cBhvr>
                                    </p:animRot>
                                    <p:animRot by="-240000">
                                      <p:cBhvr>
                                        <p:cTn id="56" dur="200" fill="hold">
                                          <p:stCondLst>
                                            <p:cond delay="200"/>
                                          </p:stCondLst>
                                        </p:cTn>
                                        <p:tgtEl>
                                          <p:spTgt spid="20"/>
                                        </p:tgtEl>
                                        <p:attrNameLst>
                                          <p:attrName>r</p:attrName>
                                        </p:attrNameLst>
                                      </p:cBhvr>
                                    </p:animRot>
                                    <p:animRot by="240000">
                                      <p:cBhvr>
                                        <p:cTn id="57" dur="200" fill="hold">
                                          <p:stCondLst>
                                            <p:cond delay="400"/>
                                          </p:stCondLst>
                                        </p:cTn>
                                        <p:tgtEl>
                                          <p:spTgt spid="20"/>
                                        </p:tgtEl>
                                        <p:attrNameLst>
                                          <p:attrName>r</p:attrName>
                                        </p:attrNameLst>
                                      </p:cBhvr>
                                    </p:animRot>
                                    <p:animRot by="-240000">
                                      <p:cBhvr>
                                        <p:cTn id="58" dur="200" fill="hold">
                                          <p:stCondLst>
                                            <p:cond delay="600"/>
                                          </p:stCondLst>
                                        </p:cTn>
                                        <p:tgtEl>
                                          <p:spTgt spid="20"/>
                                        </p:tgtEl>
                                        <p:attrNameLst>
                                          <p:attrName>r</p:attrName>
                                        </p:attrNameLst>
                                      </p:cBhvr>
                                    </p:animRot>
                                    <p:animRot by="120000">
                                      <p:cBhvr>
                                        <p:cTn id="59" dur="200" fill="hold">
                                          <p:stCondLst>
                                            <p:cond delay="800"/>
                                          </p:stCondLst>
                                        </p:cTn>
                                        <p:tgtEl>
                                          <p:spTgt spid="20"/>
                                        </p:tgtEl>
                                        <p:attrNameLst>
                                          <p:attrName>r</p:attrName>
                                        </p:attrNameLst>
                                      </p:cBhvr>
                                    </p:animRot>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nodeType="clickEffect">
                                  <p:stCondLst>
                                    <p:cond delay="0"/>
                                  </p:stCondLst>
                                  <p:childTnLst>
                                    <p:set>
                                      <p:cBhvr>
                                        <p:cTn id="63" dur="1" fill="hold">
                                          <p:stCondLst>
                                            <p:cond delay="0"/>
                                          </p:stCondLst>
                                        </p:cTn>
                                        <p:tgtEl>
                                          <p:spTgt spid="16">
                                            <p:txEl>
                                              <p:pRg st="8" end="8"/>
                                            </p:txEl>
                                          </p:spTgt>
                                        </p:tgtEl>
                                        <p:attrNameLst>
                                          <p:attrName>style.visibility</p:attrName>
                                        </p:attrNameLst>
                                      </p:cBhvr>
                                      <p:to>
                                        <p:strVal val="visible"/>
                                      </p:to>
                                    </p:set>
                                    <p:animEffect transition="in" filter="dissolve">
                                      <p:cBhvr>
                                        <p:cTn id="64" dur="500"/>
                                        <p:tgtEl>
                                          <p:spTgt spid="16">
                                            <p:txEl>
                                              <p:pRg st="8" end="8"/>
                                            </p:txEl>
                                          </p:spTgt>
                                        </p:tgtEl>
                                      </p:cBhvr>
                                    </p:animEffect>
                                  </p:childTnLst>
                                </p:cTn>
                              </p:par>
                              <p:par>
                                <p:cTn id="65" presetID="1" presetClass="entr" presetSubtype="0" fill="hold" nodeType="withEffect">
                                  <p:stCondLst>
                                    <p:cond delay="0"/>
                                  </p:stCondLst>
                                  <p:childTnLst>
                                    <p:set>
                                      <p:cBhvr>
                                        <p:cTn id="66" dur="1" fill="hold">
                                          <p:stCondLst>
                                            <p:cond delay="0"/>
                                          </p:stCondLst>
                                        </p:cTn>
                                        <p:tgtEl>
                                          <p:spTgt spid="28"/>
                                        </p:tgtEl>
                                        <p:attrNameLst>
                                          <p:attrName>style.visibility</p:attrName>
                                        </p:attrNameLst>
                                      </p:cBhvr>
                                      <p:to>
                                        <p:strVal val="visible"/>
                                      </p:to>
                                    </p:set>
                                  </p:childTnLst>
                                </p:cTn>
                              </p:par>
                              <p:par>
                                <p:cTn id="67" presetID="32" presetClass="emph" presetSubtype="0" fill="hold" nodeType="withEffect">
                                  <p:stCondLst>
                                    <p:cond delay="0"/>
                                  </p:stCondLst>
                                  <p:childTnLst>
                                    <p:animRot by="120000">
                                      <p:cBhvr>
                                        <p:cTn id="68" dur="100" fill="hold">
                                          <p:stCondLst>
                                            <p:cond delay="0"/>
                                          </p:stCondLst>
                                        </p:cTn>
                                        <p:tgtEl>
                                          <p:spTgt spid="28"/>
                                        </p:tgtEl>
                                        <p:attrNameLst>
                                          <p:attrName>r</p:attrName>
                                        </p:attrNameLst>
                                      </p:cBhvr>
                                    </p:animRot>
                                    <p:animRot by="-240000">
                                      <p:cBhvr>
                                        <p:cTn id="69" dur="200" fill="hold">
                                          <p:stCondLst>
                                            <p:cond delay="200"/>
                                          </p:stCondLst>
                                        </p:cTn>
                                        <p:tgtEl>
                                          <p:spTgt spid="28"/>
                                        </p:tgtEl>
                                        <p:attrNameLst>
                                          <p:attrName>r</p:attrName>
                                        </p:attrNameLst>
                                      </p:cBhvr>
                                    </p:animRot>
                                    <p:animRot by="240000">
                                      <p:cBhvr>
                                        <p:cTn id="70" dur="200" fill="hold">
                                          <p:stCondLst>
                                            <p:cond delay="400"/>
                                          </p:stCondLst>
                                        </p:cTn>
                                        <p:tgtEl>
                                          <p:spTgt spid="28"/>
                                        </p:tgtEl>
                                        <p:attrNameLst>
                                          <p:attrName>r</p:attrName>
                                        </p:attrNameLst>
                                      </p:cBhvr>
                                    </p:animRot>
                                    <p:animRot by="-240000">
                                      <p:cBhvr>
                                        <p:cTn id="71" dur="200" fill="hold">
                                          <p:stCondLst>
                                            <p:cond delay="600"/>
                                          </p:stCondLst>
                                        </p:cTn>
                                        <p:tgtEl>
                                          <p:spTgt spid="28"/>
                                        </p:tgtEl>
                                        <p:attrNameLst>
                                          <p:attrName>r</p:attrName>
                                        </p:attrNameLst>
                                      </p:cBhvr>
                                    </p:animRot>
                                    <p:animRot by="120000">
                                      <p:cBhvr>
                                        <p:cTn id="72" dur="200" fill="hold">
                                          <p:stCondLst>
                                            <p:cond delay="8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Part 1: Introduction to Talking Rubbish (KS3 &amp; 4)">
            <a:hlinkClick r:id="" action="ppaction://media"/>
            <a:extLst>
              <a:ext uri="{FF2B5EF4-FFF2-40B4-BE49-F238E27FC236}">
                <a16:creationId xmlns:a16="http://schemas.microsoft.com/office/drawing/2014/main" id="{39485D8D-4ED8-D56F-45CF-853BC57B0C5F}"/>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59263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D64923-127F-A891-FACB-10D48DAA97E4}"/>
              </a:ext>
            </a:extLst>
          </p:cNvPr>
          <p:cNvPicPr>
            <a:picLocks noChangeAspect="1"/>
          </p:cNvPicPr>
          <p:nvPr/>
        </p:nvPicPr>
        <p:blipFill>
          <a:blip r:embed="rId2">
            <a:extLst>
              <a:ext uri="{28A0092B-C50C-407E-A947-70E740481C1C}">
                <a14:useLocalDpi xmlns:a14="http://schemas.microsoft.com/office/drawing/2010/main" val="0"/>
              </a:ext>
            </a:extLst>
          </a:blip>
          <a:srcRect l="12094" t="10605" b="1489"/>
          <a:stretch/>
        </p:blipFill>
        <p:spPr>
          <a:xfrm>
            <a:off x="-15499" y="0"/>
            <a:ext cx="12207499" cy="6872514"/>
          </a:xfrm>
          <a:prstGeom prst="rect">
            <a:avLst/>
          </a:prstGeom>
        </p:spPr>
      </p:pic>
      <p:sp>
        <p:nvSpPr>
          <p:cNvPr id="4" name="Document 3">
            <a:extLst>
              <a:ext uri="{FF2B5EF4-FFF2-40B4-BE49-F238E27FC236}">
                <a16:creationId xmlns:a16="http://schemas.microsoft.com/office/drawing/2014/main" id="{D30B3AD9-0D66-2F7F-9126-0D3006FB72D5}"/>
              </a:ext>
            </a:extLst>
          </p:cNvPr>
          <p:cNvSpPr/>
          <p:nvPr/>
        </p:nvSpPr>
        <p:spPr>
          <a:xfrm rot="11079693">
            <a:off x="-155649" y="5180695"/>
            <a:ext cx="12603053" cy="3687112"/>
          </a:xfrm>
          <a:prstGeom prst="flowChartDocumen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CA581625-8CD2-EAA7-4B85-EC1F282FAC34}"/>
              </a:ext>
            </a:extLst>
          </p:cNvPr>
          <p:cNvSpPr txBox="1">
            <a:spLocks/>
          </p:cNvSpPr>
          <p:nvPr/>
        </p:nvSpPr>
        <p:spPr>
          <a:xfrm>
            <a:off x="2060103" y="2766776"/>
            <a:ext cx="8034071" cy="24840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3600" b="1">
                <a:solidFill>
                  <a:schemeClr val="bg1"/>
                </a:solidFill>
                <a:latin typeface="Arial" panose="020B0604020202020204" pitchFamily="34" charset="0"/>
                <a:cs typeface="Arial" panose="020B0604020202020204" pitchFamily="34" charset="0"/>
              </a:rPr>
              <a:t>How do you think waste </a:t>
            </a:r>
            <a:br>
              <a:rPr lang="en-GB" sz="3600" b="1">
                <a:solidFill>
                  <a:schemeClr val="bg1"/>
                </a:solidFill>
                <a:latin typeface="Arial" panose="020B0604020202020204" pitchFamily="34" charset="0"/>
                <a:cs typeface="Arial" panose="020B0604020202020204" pitchFamily="34" charset="0"/>
              </a:rPr>
            </a:br>
            <a:r>
              <a:rPr lang="en-GB" sz="3600" b="1">
                <a:solidFill>
                  <a:schemeClr val="bg1"/>
                </a:solidFill>
                <a:latin typeface="Arial" panose="020B0604020202020204" pitchFamily="34" charset="0"/>
                <a:cs typeface="Arial" panose="020B0604020202020204" pitchFamily="34" charset="0"/>
              </a:rPr>
              <a:t>affects animals and plants? </a:t>
            </a:r>
          </a:p>
        </p:txBody>
      </p:sp>
      <p:sp>
        <p:nvSpPr>
          <p:cNvPr id="8" name="TextBox 7">
            <a:extLst>
              <a:ext uri="{FF2B5EF4-FFF2-40B4-BE49-F238E27FC236}">
                <a16:creationId xmlns:a16="http://schemas.microsoft.com/office/drawing/2014/main" id="{D50CD910-8A64-5781-5417-2DF809301DF3}"/>
              </a:ext>
            </a:extLst>
          </p:cNvPr>
          <p:cNvSpPr txBox="1"/>
          <p:nvPr/>
        </p:nvSpPr>
        <p:spPr>
          <a:xfrm>
            <a:off x="3938658" y="5955307"/>
            <a:ext cx="4414433" cy="400110"/>
          </a:xfrm>
          <a:prstGeom prst="rect">
            <a:avLst/>
          </a:prstGeom>
          <a:noFill/>
        </p:spPr>
        <p:txBody>
          <a:bodyPr wrap="square">
            <a:spAutoFit/>
          </a:bodyPr>
          <a:lstStyle/>
          <a:p>
            <a:pPr marL="0" indent="0" algn="ctr">
              <a:buNone/>
            </a:pPr>
            <a:r>
              <a:rPr lang="en-GB" sz="2000" b="1">
                <a:solidFill>
                  <a:schemeClr val="bg1"/>
                </a:solidFill>
                <a:latin typeface="Arial" panose="020B0604020202020204" pitchFamily="34" charset="0"/>
                <a:cs typeface="Arial" panose="020B0604020202020204" pitchFamily="34" charset="0"/>
              </a:rPr>
              <a:t>Click for answers…</a:t>
            </a:r>
          </a:p>
        </p:txBody>
      </p:sp>
      <p:pic>
        <p:nvPicPr>
          <p:cNvPr id="16" name="Picture 15" descr="A cartoon of a red cylinder&#10;&#10;Description automatically generated">
            <a:extLst>
              <a:ext uri="{FF2B5EF4-FFF2-40B4-BE49-F238E27FC236}">
                <a16:creationId xmlns:a16="http://schemas.microsoft.com/office/drawing/2014/main" id="{208899E3-00F7-F8EC-9380-0C0B0BB71E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80432">
            <a:off x="1525742" y="2245537"/>
            <a:ext cx="1304309" cy="1421814"/>
          </a:xfrm>
          <a:prstGeom prst="rect">
            <a:avLst/>
          </a:prstGeom>
          <a:effectLst>
            <a:outerShdw blurRad="407823" dist="50800" dir="5400000" algn="ctr" rotWithShape="0">
              <a:srgbClr val="000000">
                <a:alpha val="28000"/>
              </a:srgbClr>
            </a:outerShdw>
          </a:effectLst>
        </p:spPr>
      </p:pic>
      <p:pic>
        <p:nvPicPr>
          <p:cNvPr id="27" name="Picture 26" descr="A cartoon banana with a face&#10;&#10;Description automatically generated">
            <a:extLst>
              <a:ext uri="{FF2B5EF4-FFF2-40B4-BE49-F238E27FC236}">
                <a16:creationId xmlns:a16="http://schemas.microsoft.com/office/drawing/2014/main" id="{BAE93793-D7CB-9B47-A973-191ED1806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4165" y="1688731"/>
            <a:ext cx="1870345" cy="1494186"/>
          </a:xfrm>
          <a:prstGeom prst="rect">
            <a:avLst/>
          </a:prstGeom>
          <a:effectLst>
            <a:outerShdw blurRad="407823" dist="50800" dir="5400000" algn="ctr" rotWithShape="0">
              <a:srgbClr val="000000">
                <a:alpha val="28000"/>
              </a:srgbClr>
            </a:outerShdw>
          </a:effectLst>
        </p:spPr>
      </p:pic>
      <p:pic>
        <p:nvPicPr>
          <p:cNvPr id="31" name="Picture 30" descr="A cartoon of plastic bottles&#10;&#10;Description automatically generated">
            <a:extLst>
              <a:ext uri="{FF2B5EF4-FFF2-40B4-BE49-F238E27FC236}">
                <a16:creationId xmlns:a16="http://schemas.microsoft.com/office/drawing/2014/main" id="{F9F0D6F0-13B1-D007-1A6E-C4C3B9616E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30575">
            <a:off x="222488" y="3807145"/>
            <a:ext cx="1701800" cy="1701800"/>
          </a:xfrm>
          <a:prstGeom prst="rect">
            <a:avLst/>
          </a:prstGeom>
          <a:effectLst>
            <a:outerShdw blurRad="407823" dist="50800" dir="5400000" algn="ctr" rotWithShape="0">
              <a:srgbClr val="000000">
                <a:alpha val="28000"/>
              </a:srgbClr>
            </a:outerShdw>
          </a:effectLst>
        </p:spPr>
      </p:pic>
      <p:pic>
        <p:nvPicPr>
          <p:cNvPr id="9" name="Picture 8" descr="A cartoon of a dirt with leaves&#10;&#10;Description automatically generated">
            <a:extLst>
              <a:ext uri="{FF2B5EF4-FFF2-40B4-BE49-F238E27FC236}">
                <a16:creationId xmlns:a16="http://schemas.microsoft.com/office/drawing/2014/main" id="{F91C08B5-EBE7-3234-7065-995E8FA3A1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4674" y="4493129"/>
            <a:ext cx="1681254" cy="1515341"/>
          </a:xfrm>
          <a:prstGeom prst="rect">
            <a:avLst/>
          </a:prstGeom>
        </p:spPr>
      </p:pic>
      <p:pic>
        <p:nvPicPr>
          <p:cNvPr id="11" name="Picture 10" descr="A cartoon blue bag with a face&#10;&#10;Description automatically generated">
            <a:extLst>
              <a:ext uri="{FF2B5EF4-FFF2-40B4-BE49-F238E27FC236}">
                <a16:creationId xmlns:a16="http://schemas.microsoft.com/office/drawing/2014/main" id="{9DBD9355-9EA9-37C2-CEAB-FAD26DCE0F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491589">
            <a:off x="10378472" y="2143397"/>
            <a:ext cx="1415524" cy="2123286"/>
          </a:xfrm>
          <a:prstGeom prst="rect">
            <a:avLst/>
          </a:prstGeom>
        </p:spPr>
      </p:pic>
      <p:sp>
        <p:nvSpPr>
          <p:cNvPr id="13" name="TextBox 12">
            <a:extLst>
              <a:ext uri="{FF2B5EF4-FFF2-40B4-BE49-F238E27FC236}">
                <a16:creationId xmlns:a16="http://schemas.microsoft.com/office/drawing/2014/main" id="{15D2346A-9D01-DDA1-1E13-7FDFF48ACCC1}"/>
              </a:ext>
            </a:extLst>
          </p:cNvPr>
          <p:cNvSpPr txBox="1"/>
          <p:nvPr/>
        </p:nvSpPr>
        <p:spPr>
          <a:xfrm>
            <a:off x="1994232" y="4220294"/>
            <a:ext cx="8188036" cy="646331"/>
          </a:xfrm>
          <a:prstGeom prst="rect">
            <a:avLst/>
          </a:prstGeom>
          <a:noFill/>
        </p:spPr>
        <p:txBody>
          <a:bodyPr wrap="square">
            <a:spAutoFit/>
          </a:bodyPr>
          <a:lstStyle/>
          <a:p>
            <a:pPr marL="0" indent="0" algn="ctr">
              <a:buNone/>
            </a:pPr>
            <a:r>
              <a:rPr lang="en-GB" sz="3600" b="1">
                <a:solidFill>
                  <a:schemeClr val="bg1"/>
                </a:solidFill>
                <a:latin typeface="Arial" panose="020B0604020202020204" pitchFamily="34" charset="0"/>
                <a:cs typeface="Arial" panose="020B0604020202020204" pitchFamily="34" charset="0"/>
              </a:rPr>
              <a:t>What about the air, water, and soil?</a:t>
            </a:r>
          </a:p>
        </p:txBody>
      </p:sp>
      <p:pic>
        <p:nvPicPr>
          <p:cNvPr id="15" name="Picture 14" descr="A green leaf on a branch&#10;&#10;Description automatically generated">
            <a:extLst>
              <a:ext uri="{FF2B5EF4-FFF2-40B4-BE49-F238E27FC236}">
                <a16:creationId xmlns:a16="http://schemas.microsoft.com/office/drawing/2014/main" id="{28F28DCC-534A-2927-6524-33321FB485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8859215">
            <a:off x="2472537" y="4821552"/>
            <a:ext cx="1612900" cy="1701800"/>
          </a:xfrm>
          <a:prstGeom prst="rect">
            <a:avLst/>
          </a:prstGeom>
        </p:spPr>
      </p:pic>
    </p:spTree>
    <p:extLst>
      <p:ext uri="{BB962C8B-B14F-4D97-AF65-F5344CB8AC3E}">
        <p14:creationId xmlns:p14="http://schemas.microsoft.com/office/powerpoint/2010/main" val="311810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par>
                                <p:cTn id="22" presetID="26" presetClass="emph" presetSubtype="0" fill="hold" nodeType="withEffect">
                                  <p:stCondLst>
                                    <p:cond delay="0"/>
                                  </p:stCondLst>
                                  <p:childTnLst>
                                    <p:animEffect transition="out" filter="fade">
                                      <p:cBhvr>
                                        <p:cTn id="23" dur="500" tmFilter="0, 0; .2, .5; .8, .5; 1, 0"/>
                                        <p:tgtEl>
                                          <p:spTgt spid="16"/>
                                        </p:tgtEl>
                                      </p:cBhvr>
                                    </p:animEffect>
                                    <p:animScale>
                                      <p:cBhvr>
                                        <p:cTn id="24" dur="250" autoRev="1" fill="hold"/>
                                        <p:tgtEl>
                                          <p:spTgt spid="16"/>
                                        </p:tgtEl>
                                      </p:cBhvr>
                                      <p:by x="105000" y="105000"/>
                                    </p:animScale>
                                  </p:childTnLst>
                                </p:cTn>
                              </p:par>
                              <p:par>
                                <p:cTn id="25" presetID="26" presetClass="emph" presetSubtype="0" fill="hold" nodeType="withEffect">
                                  <p:stCondLst>
                                    <p:cond delay="0"/>
                                  </p:stCondLst>
                                  <p:childTnLst>
                                    <p:animEffect transition="out" filter="fade">
                                      <p:cBhvr>
                                        <p:cTn id="26" dur="500" tmFilter="0, 0; .2, .5; .8, .5; 1, 0"/>
                                        <p:tgtEl>
                                          <p:spTgt spid="9"/>
                                        </p:tgtEl>
                                      </p:cBhvr>
                                    </p:animEffect>
                                    <p:animScale>
                                      <p:cBhvr>
                                        <p:cTn id="27" dur="250" autoRev="1" fill="hold"/>
                                        <p:tgtEl>
                                          <p:spTgt spid="9"/>
                                        </p:tgtEl>
                                      </p:cBhvr>
                                      <p:by x="105000" y="105000"/>
                                    </p:animScale>
                                  </p:childTnLst>
                                </p:cTn>
                              </p:par>
                              <p:par>
                                <p:cTn id="28" presetID="26" presetClass="emph" presetSubtype="0" fill="hold" nodeType="withEffect">
                                  <p:stCondLst>
                                    <p:cond delay="0"/>
                                  </p:stCondLst>
                                  <p:childTnLst>
                                    <p:animEffect transition="out" filter="fade">
                                      <p:cBhvr>
                                        <p:cTn id="29" dur="500" tmFilter="0, 0; .2, .5; .8, .5; 1, 0"/>
                                        <p:tgtEl>
                                          <p:spTgt spid="31"/>
                                        </p:tgtEl>
                                      </p:cBhvr>
                                    </p:animEffect>
                                    <p:animScale>
                                      <p:cBhvr>
                                        <p:cTn id="30" dur="250" autoRev="1" fill="hold"/>
                                        <p:tgtEl>
                                          <p:spTgt spid="31"/>
                                        </p:tgtEl>
                                      </p:cBhvr>
                                      <p:by x="105000" y="105000"/>
                                    </p:animScale>
                                  </p:childTnLst>
                                </p:cTn>
                              </p:par>
                              <p:par>
                                <p:cTn id="31" presetID="26" presetClass="emph" presetSubtype="0" fill="hold" nodeType="withEffect">
                                  <p:stCondLst>
                                    <p:cond delay="0"/>
                                  </p:stCondLst>
                                  <p:childTnLst>
                                    <p:animEffect transition="out" filter="fade">
                                      <p:cBhvr>
                                        <p:cTn id="32" dur="500" tmFilter="0, 0; .2, .5; .8, .5; 1, 0"/>
                                        <p:tgtEl>
                                          <p:spTgt spid="27"/>
                                        </p:tgtEl>
                                      </p:cBhvr>
                                    </p:animEffect>
                                    <p:animScale>
                                      <p:cBhvr>
                                        <p:cTn id="33" dur="250" autoRev="1" fill="hold"/>
                                        <p:tgtEl>
                                          <p:spTgt spid="27"/>
                                        </p:tgtEl>
                                      </p:cBhvr>
                                      <p:by x="105000" y="105000"/>
                                    </p:animScale>
                                  </p:childTnLst>
                                </p:cTn>
                              </p:par>
                              <p:par>
                                <p:cTn id="34" presetID="26" presetClass="emph" presetSubtype="0" fill="hold" nodeType="withEffect">
                                  <p:stCondLst>
                                    <p:cond delay="0"/>
                                  </p:stCondLst>
                                  <p:childTnLst>
                                    <p:animEffect transition="out" filter="fade">
                                      <p:cBhvr>
                                        <p:cTn id="35" dur="500" tmFilter="0, 0; .2, .5; .8, .5; 1, 0"/>
                                        <p:tgtEl>
                                          <p:spTgt spid="11"/>
                                        </p:tgtEl>
                                      </p:cBhvr>
                                    </p:animEffect>
                                    <p:animScale>
                                      <p:cBhvr>
                                        <p:cTn id="36" dur="250" autoRev="1" fill="hold"/>
                                        <p:tgtEl>
                                          <p:spTgt spid="11"/>
                                        </p:tgtEl>
                                      </p:cBhvr>
                                      <p:by x="105000" y="105000"/>
                                    </p:animScale>
                                  </p:childTnLst>
                                </p:cTn>
                              </p:par>
                              <p:par>
                                <p:cTn id="37" presetID="26" presetClass="emph" presetSubtype="0" fill="hold" nodeType="withEffect">
                                  <p:stCondLst>
                                    <p:cond delay="0"/>
                                  </p:stCondLst>
                                  <p:childTnLst>
                                    <p:animEffect transition="out" filter="fade">
                                      <p:cBhvr>
                                        <p:cTn id="38" dur="500" tmFilter="0, 0; .2, .5; .8, .5; 1, 0"/>
                                        <p:tgtEl>
                                          <p:spTgt spid="15"/>
                                        </p:tgtEl>
                                      </p:cBhvr>
                                    </p:animEffect>
                                    <p:animScale>
                                      <p:cBhvr>
                                        <p:cTn id="39" dur="250" autoRev="1" fill="hold"/>
                                        <p:tgtEl>
                                          <p:spTgt spid="15"/>
                                        </p:tgtEl>
                                      </p:cBhvr>
                                      <p:by x="105000" y="105000"/>
                                    </p:animScale>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dissolve">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6CD72F662264B97504E0CBD72E3CA" ma:contentTypeVersion="18" ma:contentTypeDescription="Create a new document." ma:contentTypeScope="" ma:versionID="359f631b1636eb8c1e41c7c27db5be73">
  <xsd:schema xmlns:xsd="http://www.w3.org/2001/XMLSchema" xmlns:xs="http://www.w3.org/2001/XMLSchema" xmlns:p="http://schemas.microsoft.com/office/2006/metadata/properties" xmlns:ns2="dd49e552-297e-4583-a3fd-e5f28a96cb9c" xmlns:ns3="321bd461-8c91-4634-8508-43f258d78a12" targetNamespace="http://schemas.microsoft.com/office/2006/metadata/properties" ma:root="true" ma:fieldsID="ea274768d04f9f53c6669c290a8b8cbf" ns2:_="" ns3:_="">
    <xsd:import namespace="dd49e552-297e-4583-a3fd-e5f28a96cb9c"/>
    <xsd:import namespace="321bd461-8c91-4634-8508-43f258d78a1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49e552-297e-4583-a3fd-e5f28a96cb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5233691-7fb0-4aba-8bee-994cce3a132c"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1bd461-8c91-4634-8508-43f258d78a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90cbc41-00d4-46bd-bca7-e76c4370fb7b}" ma:internalName="TaxCatchAll" ma:showField="CatchAllData" ma:web="321bd461-8c91-4634-8508-43f258d78a1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d49e552-297e-4583-a3fd-e5f28a96cb9c">
      <Terms xmlns="http://schemas.microsoft.com/office/infopath/2007/PartnerControls"/>
    </lcf76f155ced4ddcb4097134ff3c332f>
    <TaxCatchAll xmlns="321bd461-8c91-4634-8508-43f258d78a12" xsi:nil="true"/>
  </documentManagement>
</p:properties>
</file>

<file path=customXml/itemProps1.xml><?xml version="1.0" encoding="utf-8"?>
<ds:datastoreItem xmlns:ds="http://schemas.openxmlformats.org/officeDocument/2006/customXml" ds:itemID="{64833243-8B2A-471B-AEAA-D530EDE4B50F}">
  <ds:schemaRefs>
    <ds:schemaRef ds:uri="321bd461-8c91-4634-8508-43f258d78a12"/>
    <ds:schemaRef ds:uri="dd49e552-297e-4583-a3fd-e5f28a96cb9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F1D60A0-67E8-43EB-A93E-F2D19A7BCE4E}">
  <ds:schemaRefs>
    <ds:schemaRef ds:uri="http://schemas.microsoft.com/sharepoint/v3/contenttype/forms"/>
  </ds:schemaRefs>
</ds:datastoreItem>
</file>

<file path=customXml/itemProps3.xml><?xml version="1.0" encoding="utf-8"?>
<ds:datastoreItem xmlns:ds="http://schemas.openxmlformats.org/officeDocument/2006/customXml" ds:itemID="{F1B9767D-554E-4872-BAE8-B8DB7DCFE74E}">
  <ds:schemaRefs>
    <ds:schemaRef ds:uri="321bd461-8c91-4634-8508-43f258d78a12"/>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dd49e552-297e-4583-a3fd-e5f28a96cb9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44</TotalTime>
  <Words>1484</Words>
  <Application>Microsoft Office PowerPoint</Application>
  <PresentationFormat>Widescreen</PresentationFormat>
  <Paragraphs>185</Paragraphs>
  <Slides>31</Slides>
  <Notes>12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Aptos</vt:lpstr>
      <vt:lpstr>Aptos Display</vt:lpstr>
      <vt:lpstr>Arial</vt:lpstr>
      <vt:lpstr>Arial Rounded MT Bold</vt:lpstr>
      <vt:lpstr>Calibri</vt:lpstr>
      <vt:lpstr>Office Theme</vt:lpstr>
      <vt:lpstr>Part 1 Introduction  to Waste</vt:lpstr>
      <vt:lpstr>Learning  Objectives:</vt:lpstr>
      <vt:lpstr>An introduction  to waste</vt:lpstr>
      <vt:lpstr>What is waste?</vt:lpstr>
      <vt:lpstr>PowerPoint Presentation</vt:lpstr>
      <vt:lpstr>Activity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avoid contamination</vt:lpstr>
      <vt:lpstr>PowerPoint Presentation</vt:lpstr>
      <vt:lpstr>Discuss…</vt:lpstr>
      <vt:lpstr>PowerPoint Presentation</vt:lpstr>
      <vt:lpstr>PowerPoint Presentation</vt:lpstr>
      <vt:lpstr>Extra Activity</vt:lpstr>
      <vt:lpstr>How did you find that?</vt:lpstr>
      <vt:lpstr>Let’s recap…</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O'Dwyer</dc:creator>
  <cp:lastModifiedBy>Cheeseman Matthew</cp:lastModifiedBy>
  <cp:revision>1</cp:revision>
  <dcterms:created xsi:type="dcterms:W3CDTF">2025-03-25T13:28:28Z</dcterms:created>
  <dcterms:modified xsi:type="dcterms:W3CDTF">2026-02-19T10:10:44Z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0x010100B606CD72F662264B97504E0CBD72E3CA</vt:lpwstr>
  </property>
  <property fmtid="{D5CDD505-2E9C-101B-9397-08002B2CF9AE}" pid="3" name="MediaServiceImageTags">
    <vt:lpwstr/>
  </property>
  <property fmtid="{D5CDD505-2E9C-101B-9397-08002B2CF9AE}" pid="4" name="MSIP_Label_bdad5af3-eb5c-4559-9375-26974fdd413e_Enabled">
    <vt:lpwstr>true</vt:lpwstr>
  </property>
  <property fmtid="{D5CDD505-2E9C-101B-9397-08002B2CF9AE}" pid="5" name="MSIP_Label_bdad5af3-eb5c-4559-9375-26974fdd413e_SetDate">
    <vt:lpwstr>2026-02-18T16:47:09Z</vt:lpwstr>
  </property>
  <property fmtid="{D5CDD505-2E9C-101B-9397-08002B2CF9AE}" pid="6" name="MSIP_Label_bdad5af3-eb5c-4559-9375-26974fdd413e_Method">
    <vt:lpwstr>Standard</vt:lpwstr>
  </property>
  <property fmtid="{D5CDD505-2E9C-101B-9397-08002B2CF9AE}" pid="7" name="MSIP_Label_bdad5af3-eb5c-4559-9375-26974fdd413e_Name">
    <vt:lpwstr>General</vt:lpwstr>
  </property>
  <property fmtid="{D5CDD505-2E9C-101B-9397-08002B2CF9AE}" pid="8" name="MSIP_Label_bdad5af3-eb5c-4559-9375-26974fdd413e_SiteId">
    <vt:lpwstr>998b793d-d177-4b88-8be1-6fe1f323a70b</vt:lpwstr>
  </property>
  <property fmtid="{D5CDD505-2E9C-101B-9397-08002B2CF9AE}" pid="9" name="MSIP_Label_bdad5af3-eb5c-4559-9375-26974fdd413e_ActionId">
    <vt:lpwstr>e903a7e8-16db-4e5e-8b18-1c62084d089d</vt:lpwstr>
  </property>
  <property fmtid="{D5CDD505-2E9C-101B-9397-08002B2CF9AE}" pid="10" name="MSIP_Label_bdad5af3-eb5c-4559-9375-26974fdd413e_ContentBits">
    <vt:lpwstr>3</vt:lpwstr>
  </property>
  <property fmtid="{D5CDD505-2E9C-101B-9397-08002B2CF9AE}" pid="11" name="MSIP_Label_bdad5af3-eb5c-4559-9375-26974fdd413e_Tag">
    <vt:lpwstr>10, 3, 0, 1</vt:lpwstr>
  </property>
  <property fmtid="{D5CDD505-2E9C-101B-9397-08002B2CF9AE}" pid="12" name="ClassificationContentMarkingFooterLocations">
    <vt:lpwstr>Office Theme:10</vt:lpwstr>
  </property>
  <property fmtid="{D5CDD505-2E9C-101B-9397-08002B2CF9AE}" pid="13" name="ClassificationContentMarkingFooterText">
    <vt:lpwstr>OFFICIAL</vt:lpwstr>
  </property>
  <property fmtid="{D5CDD505-2E9C-101B-9397-08002B2CF9AE}" pid="14" name="ClassificationContentMarkingHeaderLocations">
    <vt:lpwstr>Office Theme:9</vt:lpwstr>
  </property>
  <property fmtid="{D5CDD505-2E9C-101B-9397-08002B2CF9AE}" pid="15" name="ClassificationContentMarkingHeaderText">
    <vt:lpwstr>OFFICIAL</vt:lpwstr>
  </property>
</Properties>
</file>