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8" r:id="rId6"/>
    <p:sldId id="269" r:id="rId7"/>
    <p:sldId id="259" r:id="rId8"/>
    <p:sldId id="276" r:id="rId9"/>
    <p:sldId id="277" r:id="rId10"/>
    <p:sldId id="262" r:id="rId11"/>
    <p:sldId id="292" r:id="rId12"/>
    <p:sldId id="289" r:id="rId13"/>
    <p:sldId id="290" r:id="rId14"/>
    <p:sldId id="263" r:id="rId15"/>
    <p:sldId id="275" r:id="rId16"/>
    <p:sldId id="265" r:id="rId17"/>
    <p:sldId id="29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7DF99-60C3-46E1-9A37-B667E2960F7F}" v="1" dt="2026-01-26T15:39:3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31"/>
  </p:normalViewPr>
  <p:slideViewPr>
    <p:cSldViewPr snapToGrid="0">
      <p:cViewPr varScale="1">
        <p:scale>
          <a:sx n="95" d="100"/>
          <a:sy n="9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seman Matthew" userId="dcb59cf4-c64a-4dca-836c-b0300c88ab8d" providerId="ADAL" clId="{912A353E-AA81-4F6B-9BBF-68297B051901}"/>
    <pc:docChg chg="custSel mod modSld modMainMaster">
      <pc:chgData name="Cheeseman Matthew" userId="dcb59cf4-c64a-4dca-836c-b0300c88ab8d" providerId="ADAL" clId="{912A353E-AA81-4F6B-9BBF-68297B051901}" dt="2026-01-26T15:39:36.682" v="3"/>
      <pc:docMkLst>
        <pc:docMk/>
      </pc:docMkLst>
      <pc:sldChg chg="addSp delSp modSp mod delAnim modAnim">
        <pc:chgData name="Cheeseman Matthew" userId="dcb59cf4-c64a-4dca-836c-b0300c88ab8d" providerId="ADAL" clId="{912A353E-AA81-4F6B-9BBF-68297B051901}" dt="2026-01-26T15:39:36.682" v="3"/>
        <pc:sldMkLst>
          <pc:docMk/>
          <pc:sldMk cId="2720605446" sldId="259"/>
        </pc:sldMkLst>
        <pc:picChg chg="add mod">
          <ac:chgData name="Cheeseman Matthew" userId="dcb59cf4-c64a-4dca-836c-b0300c88ab8d" providerId="ADAL" clId="{912A353E-AA81-4F6B-9BBF-68297B051901}" dt="2026-01-26T15:39:36.682" v="3"/>
          <ac:picMkLst>
            <pc:docMk/>
            <pc:sldMk cId="2720605446" sldId="259"/>
            <ac:picMk id="2" creationId="{5784A714-0352-F764-7197-9C08AB478E53}"/>
          </ac:picMkLst>
        </pc:picChg>
        <pc:picChg chg="del">
          <ac:chgData name="Cheeseman Matthew" userId="dcb59cf4-c64a-4dca-836c-b0300c88ab8d" providerId="ADAL" clId="{912A353E-AA81-4F6B-9BBF-68297B051901}" dt="2026-01-26T12:59:27.271" v="2" actId="478"/>
          <ac:picMkLst>
            <pc:docMk/>
            <pc:sldMk cId="2720605446" sldId="259"/>
            <ac:picMk id="7" creationId="{4680D62E-9A45-F53C-3E72-2D2ED1054161}"/>
          </ac:picMkLst>
        </pc:picChg>
      </pc:sldChg>
      <pc:sldMasterChg chg="addSp mod">
        <pc:chgData name="Cheeseman Matthew" userId="dcb59cf4-c64a-4dca-836c-b0300c88ab8d" providerId="ADAL" clId="{912A353E-AA81-4F6B-9BBF-68297B051901}" dt="2026-01-26T12:00:50.088" v="0" actId="33475"/>
        <pc:sldMasterMkLst>
          <pc:docMk/>
          <pc:sldMasterMk cId="361040544" sldId="2147483648"/>
        </pc:sldMasterMkLst>
        <pc:spChg chg="add">
          <ac:chgData name="Cheeseman Matthew" userId="dcb59cf4-c64a-4dca-836c-b0300c88ab8d" providerId="ADAL" clId="{912A353E-AA81-4F6B-9BBF-68297B051901}" dt="2026-01-26T12:00:50.088" v="0" actId="33475"/>
          <ac:spMkLst>
            <pc:docMk/>
            <pc:sldMasterMk cId="361040544" sldId="2147483648"/>
            <ac:spMk id="9" creationId="{10CF42A3-623C-A8A6-E2F6-393BD080D4EC}"/>
          </ac:spMkLst>
        </pc:spChg>
        <pc:spChg chg="add">
          <ac:chgData name="Cheeseman Matthew" userId="dcb59cf4-c64a-4dca-836c-b0300c88ab8d" providerId="ADAL" clId="{912A353E-AA81-4F6B-9BBF-68297B051901}" dt="2026-01-26T12:00:50.088" v="0" actId="33475"/>
          <ac:spMkLst>
            <pc:docMk/>
            <pc:sldMasterMk cId="361040544" sldId="2147483648"/>
            <ac:spMk id="10" creationId="{FADAA3E1-F22A-6EC4-9588-C4C53CED1EA6}"/>
          </ac:spMkLst>
        </pc:spChg>
      </pc:sldMasterChg>
    </pc:docChg>
  </pc:docChgLst>
  <pc:docChgLst>
    <pc:chgData name="Keyley Graham" userId="51178f3d-3260-4cce-be31-d5467aca893d" providerId="ADAL" clId="{EDA66199-3A15-7E48-9256-1B0AD8EC74BC}"/>
    <pc:docChg chg="modSld">
      <pc:chgData name="Keyley Graham" userId="51178f3d-3260-4cce-be31-d5467aca893d" providerId="ADAL" clId="{EDA66199-3A15-7E48-9256-1B0AD8EC74BC}" dt="2026-01-08T09:35:43.832" v="10" actId="20577"/>
      <pc:docMkLst>
        <pc:docMk/>
      </pc:docMkLst>
      <pc:sldChg chg="modSp">
        <pc:chgData name="Keyley Graham" userId="51178f3d-3260-4cce-be31-d5467aca893d" providerId="ADAL" clId="{EDA66199-3A15-7E48-9256-1B0AD8EC74BC}" dt="2026-01-08T09:35:22.523" v="8" actId="20577"/>
        <pc:sldMkLst>
          <pc:docMk/>
          <pc:sldMk cId="3611980524" sldId="263"/>
        </pc:sldMkLst>
        <pc:spChg chg="mod">
          <ac:chgData name="Keyley Graham" userId="51178f3d-3260-4cce-be31-d5467aca893d" providerId="ADAL" clId="{EDA66199-3A15-7E48-9256-1B0AD8EC74BC}" dt="2026-01-08T09:35:22.523" v="8" actId="20577"/>
          <ac:spMkLst>
            <pc:docMk/>
            <pc:sldMk cId="3611980524" sldId="263"/>
            <ac:spMk id="18" creationId="{0314491D-F031-D296-C9FE-33522A43FD24}"/>
          </ac:spMkLst>
        </pc:spChg>
      </pc:sldChg>
      <pc:sldChg chg="modSp">
        <pc:chgData name="Keyley Graham" userId="51178f3d-3260-4cce-be31-d5467aca893d" providerId="ADAL" clId="{EDA66199-3A15-7E48-9256-1B0AD8EC74BC}" dt="2026-01-08T09:34:54.672" v="4" actId="20577"/>
        <pc:sldMkLst>
          <pc:docMk/>
          <pc:sldMk cId="47911143" sldId="268"/>
        </pc:sldMkLst>
        <pc:spChg chg="mod">
          <ac:chgData name="Keyley Graham" userId="51178f3d-3260-4cce-be31-d5467aca893d" providerId="ADAL" clId="{EDA66199-3A15-7E48-9256-1B0AD8EC74BC}" dt="2026-01-08T09:34:54.672" v="4" actId="20577"/>
          <ac:spMkLst>
            <pc:docMk/>
            <pc:sldMk cId="47911143" sldId="268"/>
            <ac:spMk id="3" creationId="{F4A75329-4827-F8BD-E7E9-B66BE98E8AFC}"/>
          </ac:spMkLst>
        </pc:spChg>
      </pc:sldChg>
      <pc:sldChg chg="modSp">
        <pc:chgData name="Keyley Graham" userId="51178f3d-3260-4cce-be31-d5467aca893d" providerId="ADAL" clId="{EDA66199-3A15-7E48-9256-1B0AD8EC74BC}" dt="2026-01-08T09:35:43.832" v="10" actId="20577"/>
        <pc:sldMkLst>
          <pc:docMk/>
          <pc:sldMk cId="212450382" sldId="275"/>
        </pc:sldMkLst>
        <pc:spChg chg="mod">
          <ac:chgData name="Keyley Graham" userId="51178f3d-3260-4cce-be31-d5467aca893d" providerId="ADAL" clId="{EDA66199-3A15-7E48-9256-1B0AD8EC74BC}" dt="2026-01-08T09:35:43.832" v="10" actId="20577"/>
          <ac:spMkLst>
            <pc:docMk/>
            <pc:sldMk cId="212450382" sldId="275"/>
            <ac:spMk id="2" creationId="{B90D772A-7290-9B56-CD30-E3FC4A72E471}"/>
          </ac:spMkLst>
        </pc:spChg>
      </pc:sldChg>
    </pc:docChg>
  </pc:docChgLst>
  <pc:docChgLst>
    <pc:chgData name="Becky" userId="S::becky@eski.media::0400a876-98a3-4c62-8d40-42038257a6ad" providerId="AD" clId="Web-{AB958CA8-F8DA-5171-57A6-88151AF7DFAD}"/>
    <pc:docChg chg="modSld">
      <pc:chgData name="Becky" userId="S::becky@eski.media::0400a876-98a3-4c62-8d40-42038257a6ad" providerId="AD" clId="Web-{AB958CA8-F8DA-5171-57A6-88151AF7DFAD}" dt="2025-09-18T12:41:02.507" v="14" actId="20577"/>
      <pc:docMkLst>
        <pc:docMk/>
      </pc:docMkLst>
      <pc:sldChg chg="modSp">
        <pc:chgData name="Becky" userId="S::becky@eski.media::0400a876-98a3-4c62-8d40-42038257a6ad" providerId="AD" clId="Web-{AB958CA8-F8DA-5171-57A6-88151AF7DFAD}" dt="2025-09-18T12:38:52.882" v="1" actId="20577"/>
        <pc:sldMkLst>
          <pc:docMk/>
          <pc:sldMk cId="3951475068" sldId="256"/>
        </pc:sldMkLst>
      </pc:sldChg>
      <pc:sldChg chg="modSp">
        <pc:chgData name="Becky" userId="S::becky@eski.media::0400a876-98a3-4c62-8d40-42038257a6ad" providerId="AD" clId="Web-{AB958CA8-F8DA-5171-57A6-88151AF7DFAD}" dt="2025-09-18T12:40:17.643" v="8" actId="20577"/>
        <pc:sldMkLst>
          <pc:docMk/>
          <pc:sldMk cId="3611980524" sldId="263"/>
        </pc:sldMkLst>
      </pc:sldChg>
      <pc:sldChg chg="modSp">
        <pc:chgData name="Becky" userId="S::becky@eski.media::0400a876-98a3-4c62-8d40-42038257a6ad" providerId="AD" clId="Web-{AB958CA8-F8DA-5171-57A6-88151AF7DFAD}" dt="2025-09-18T12:39:04.118" v="2" actId="20577"/>
        <pc:sldMkLst>
          <pc:docMk/>
          <pc:sldMk cId="3019810588" sldId="269"/>
        </pc:sldMkLst>
      </pc:sldChg>
      <pc:sldChg chg="modSp">
        <pc:chgData name="Becky" userId="S::becky@eski.media::0400a876-98a3-4c62-8d40-42038257a6ad" providerId="AD" clId="Web-{AB958CA8-F8DA-5171-57A6-88151AF7DFAD}" dt="2025-09-18T12:40:33.832" v="11" actId="20577"/>
        <pc:sldMkLst>
          <pc:docMk/>
          <pc:sldMk cId="212450382" sldId="275"/>
        </pc:sldMkLst>
      </pc:sldChg>
      <pc:sldChg chg="modSp">
        <pc:chgData name="Becky" userId="S::becky@eski.media::0400a876-98a3-4c62-8d40-42038257a6ad" providerId="AD" clId="Web-{AB958CA8-F8DA-5171-57A6-88151AF7DFAD}" dt="2025-09-18T12:40:01.579" v="5" actId="20577"/>
        <pc:sldMkLst>
          <pc:docMk/>
          <pc:sldMk cId="1729948188" sldId="290"/>
        </pc:sldMkLst>
      </pc:sldChg>
      <pc:sldChg chg="modSp">
        <pc:chgData name="Becky" userId="S::becky@eski.media::0400a876-98a3-4c62-8d40-42038257a6ad" providerId="AD" clId="Web-{AB958CA8-F8DA-5171-57A6-88151AF7DFAD}" dt="2025-09-18T12:41:02.507" v="14" actId="20577"/>
        <pc:sldMkLst>
          <pc:docMk/>
          <pc:sldMk cId="3578637460" sldId="291"/>
        </pc:sldMkLst>
      </pc:sldChg>
    </pc:docChg>
  </pc:docChgLst>
  <pc:docChgLst>
    <pc:chgData name="Alice O'Dwyer" userId="bb6796cf-fc52-4712-b95e-8b48e7bce612" providerId="ADAL" clId="{B59C23C7-B6FB-48FD-BBD4-053CD53C4BB2}"/>
    <pc:docChg chg="modSld">
      <pc:chgData name="Alice O'Dwyer" userId="bb6796cf-fc52-4712-b95e-8b48e7bce612" providerId="ADAL" clId="{B59C23C7-B6FB-48FD-BBD4-053CD53C4BB2}" dt="2025-06-27T14:19:52.988" v="8" actId="20577"/>
      <pc:docMkLst>
        <pc:docMk/>
      </pc:docMkLst>
      <pc:sldChg chg="modSp mod">
        <pc:chgData name="Alice O'Dwyer" userId="bb6796cf-fc52-4712-b95e-8b48e7bce612" providerId="ADAL" clId="{B59C23C7-B6FB-48FD-BBD4-053CD53C4BB2}" dt="2025-06-27T14:19:52.988" v="8" actId="20577"/>
        <pc:sldMkLst>
          <pc:docMk/>
          <pc:sldMk cId="2807307525" sldId="266"/>
        </pc:sldMkLst>
      </pc:sldChg>
    </pc:docChg>
  </pc:docChgLst>
  <pc:docChgLst>
    <pc:chgData name="Lola Bell" userId="35829591-d54e-45a8-96eb-55b1106d1785" providerId="ADAL" clId="{23DE02A2-7822-4975-8BFC-3EF0BDE5F7A7}"/>
    <pc:docChg chg="undo custSel addSld delSld modSld sldOrd">
      <pc:chgData name="Lola Bell" userId="35829591-d54e-45a8-96eb-55b1106d1785" providerId="ADAL" clId="{23DE02A2-7822-4975-8BFC-3EF0BDE5F7A7}" dt="2025-08-04T14:21:05.969" v="773" actId="27636"/>
      <pc:docMkLst>
        <pc:docMk/>
      </pc:docMkLst>
      <pc:sldChg chg="del">
        <pc:chgData name="Lola Bell" userId="35829591-d54e-45a8-96eb-55b1106d1785" providerId="ADAL" clId="{23DE02A2-7822-4975-8BFC-3EF0BDE5F7A7}" dt="2025-08-04T09:48:32.513" v="92" actId="47"/>
        <pc:sldMkLst>
          <pc:docMk/>
          <pc:sldMk cId="2132819363" sldId="256"/>
        </pc:sldMkLst>
      </pc:sldChg>
      <pc:sldChg chg="del">
        <pc:chgData name="Lola Bell" userId="35829591-d54e-45a8-96eb-55b1106d1785" providerId="ADAL" clId="{23DE02A2-7822-4975-8BFC-3EF0BDE5F7A7}" dt="2025-08-04T09:19:57.978" v="91" actId="47"/>
        <pc:sldMkLst>
          <pc:docMk/>
          <pc:sldMk cId="3226749657" sldId="257"/>
        </pc:sldMkLst>
      </pc:sldChg>
      <pc:sldChg chg="del">
        <pc:chgData name="Lola Bell" userId="35829591-d54e-45a8-96eb-55b1106d1785" providerId="ADAL" clId="{23DE02A2-7822-4975-8BFC-3EF0BDE5F7A7}" dt="2025-08-04T10:33:27.255" v="183" actId="47"/>
        <pc:sldMkLst>
          <pc:docMk/>
          <pc:sldMk cId="4172091276" sldId="258"/>
        </pc:sldMkLst>
      </pc:sldChg>
      <pc:sldChg chg="del">
        <pc:chgData name="Lola Bell" userId="35829591-d54e-45a8-96eb-55b1106d1785" providerId="ADAL" clId="{23DE02A2-7822-4975-8BFC-3EF0BDE5F7A7}" dt="2025-08-04T10:46:00.580" v="305" actId="47"/>
        <pc:sldMkLst>
          <pc:docMk/>
          <pc:sldMk cId="2247630701" sldId="260"/>
        </pc:sldMkLst>
      </pc:sldChg>
      <pc:sldChg chg="del">
        <pc:chgData name="Lola Bell" userId="35829591-d54e-45a8-96eb-55b1106d1785" providerId="ADAL" clId="{23DE02A2-7822-4975-8BFC-3EF0BDE5F7A7}" dt="2025-08-04T10:48:58.526" v="347" actId="47"/>
        <pc:sldMkLst>
          <pc:docMk/>
          <pc:sldMk cId="2136811667" sldId="261"/>
        </pc:sldMkLst>
      </pc:sldChg>
      <pc:sldChg chg="addSp modSp mod">
        <pc:chgData name="Lola Bell" userId="35829591-d54e-45a8-96eb-55b1106d1785" providerId="ADAL" clId="{23DE02A2-7822-4975-8BFC-3EF0BDE5F7A7}" dt="2025-08-04T14:21:05.969" v="773" actId="27636"/>
        <pc:sldMkLst>
          <pc:docMk/>
          <pc:sldMk cId="2428278002" sldId="262"/>
        </pc:sldMkLst>
      </pc:sldChg>
      <pc:sldChg chg="addSp delSp modSp mod">
        <pc:chgData name="Lola Bell" userId="35829591-d54e-45a8-96eb-55b1106d1785" providerId="ADAL" clId="{23DE02A2-7822-4975-8BFC-3EF0BDE5F7A7}" dt="2025-08-04T11:06:23.603" v="459" actId="1076"/>
        <pc:sldMkLst>
          <pc:docMk/>
          <pc:sldMk cId="3611980524" sldId="263"/>
        </pc:sldMkLst>
      </pc:sldChg>
      <pc:sldChg chg="del">
        <pc:chgData name="Lola Bell" userId="35829591-d54e-45a8-96eb-55b1106d1785" providerId="ADAL" clId="{23DE02A2-7822-4975-8BFC-3EF0BDE5F7A7}" dt="2025-08-04T11:13:57.752" v="588" actId="47"/>
        <pc:sldMkLst>
          <pc:docMk/>
          <pc:sldMk cId="2991683008" sldId="264"/>
        </pc:sldMkLst>
      </pc:sldChg>
      <pc:sldChg chg="addSp delSp modSp mod">
        <pc:chgData name="Lola Bell" userId="35829591-d54e-45a8-96eb-55b1106d1785" providerId="ADAL" clId="{23DE02A2-7822-4975-8BFC-3EF0BDE5F7A7}" dt="2025-08-04T11:29:25.002" v="672" actId="1076"/>
        <pc:sldMkLst>
          <pc:docMk/>
          <pc:sldMk cId="2360843006" sldId="265"/>
        </pc:sldMkLst>
      </pc:sldChg>
      <pc:sldChg chg="del ord">
        <pc:chgData name="Lola Bell" userId="35829591-d54e-45a8-96eb-55b1106d1785" providerId="ADAL" clId="{23DE02A2-7822-4975-8BFC-3EF0BDE5F7A7}" dt="2025-08-04T11:33:30.889" v="753" actId="47"/>
        <pc:sldMkLst>
          <pc:docMk/>
          <pc:sldMk cId="2807307525" sldId="266"/>
        </pc:sldMkLst>
      </pc:sldChg>
      <pc:sldChg chg="addSp delSp modSp add mod">
        <pc:chgData name="Lola Bell" userId="35829591-d54e-45a8-96eb-55b1106d1785" providerId="ADAL" clId="{23DE02A2-7822-4975-8BFC-3EF0BDE5F7A7}" dt="2025-08-04T09:18:23.815" v="73" actId="478"/>
        <pc:sldMkLst>
          <pc:docMk/>
          <pc:sldMk cId="3019401655" sldId="267"/>
        </pc:sldMkLst>
      </pc:sldChg>
      <pc:sldChg chg="addSp delSp modSp add mod">
        <pc:chgData name="Lola Bell" userId="35829591-d54e-45a8-96eb-55b1106d1785" providerId="ADAL" clId="{23DE02A2-7822-4975-8BFC-3EF0BDE5F7A7}" dt="2025-08-04T09:19:51.311" v="90" actId="14100"/>
        <pc:sldMkLst>
          <pc:docMk/>
          <pc:sldMk cId="47911143" sldId="268"/>
        </pc:sldMkLst>
      </pc:sldChg>
      <pc:sldChg chg="addSp delSp modSp add mod delAnim">
        <pc:chgData name="Lola Bell" userId="35829591-d54e-45a8-96eb-55b1106d1785" providerId="ADAL" clId="{23DE02A2-7822-4975-8BFC-3EF0BDE5F7A7}" dt="2025-08-04T13:14:26.974" v="765" actId="1076"/>
        <pc:sldMkLst>
          <pc:docMk/>
          <pc:sldMk cId="3019810588" sldId="269"/>
        </pc:sldMkLst>
      </pc:sldChg>
      <pc:sldChg chg="modSp add mod">
        <pc:chgData name="Lola Bell" userId="35829591-d54e-45a8-96eb-55b1106d1785" providerId="ADAL" clId="{23DE02A2-7822-4975-8BFC-3EF0BDE5F7A7}" dt="2025-08-04T11:32:29.158" v="751" actId="20577"/>
        <pc:sldMkLst>
          <pc:docMk/>
          <pc:sldMk cId="2818683840" sldId="273"/>
        </pc:sldMkLst>
      </pc:sldChg>
      <pc:sldChg chg="addSp delSp modSp add mod delAnim modAnim">
        <pc:chgData name="Lola Bell" userId="35829591-d54e-45a8-96eb-55b1106d1785" providerId="ADAL" clId="{23DE02A2-7822-4975-8BFC-3EF0BDE5F7A7}" dt="2025-08-04T11:25:06.884" v="593"/>
        <pc:sldMkLst>
          <pc:docMk/>
          <pc:sldMk cId="212450382" sldId="275"/>
        </pc:sldMkLst>
      </pc:sldChg>
      <pc:sldChg chg="addSp delSp modSp add mod delAnim modAnim">
        <pc:chgData name="Lola Bell" userId="35829591-d54e-45a8-96eb-55b1106d1785" providerId="ADAL" clId="{23DE02A2-7822-4975-8BFC-3EF0BDE5F7A7}" dt="2025-08-04T11:25:01.683" v="592" actId="21"/>
        <pc:sldMkLst>
          <pc:docMk/>
          <pc:sldMk cId="692515995" sldId="276"/>
        </pc:sldMkLst>
      </pc:sldChg>
      <pc:sldChg chg="addSp delSp modSp add mod delAnim modAnim">
        <pc:chgData name="Lola Bell" userId="35829591-d54e-45a8-96eb-55b1106d1785" providerId="ADAL" clId="{23DE02A2-7822-4975-8BFC-3EF0BDE5F7A7}" dt="2025-08-04T10:48:55.405" v="346" actId="1076"/>
        <pc:sldMkLst>
          <pc:docMk/>
          <pc:sldMk cId="2696577108" sldId="277"/>
        </pc:sldMkLst>
      </pc:sldChg>
      <pc:sldChg chg="add">
        <pc:chgData name="Lola Bell" userId="35829591-d54e-45a8-96eb-55b1106d1785" providerId="ADAL" clId="{23DE02A2-7822-4975-8BFC-3EF0BDE5F7A7}" dt="2025-08-04T11:33:24.689" v="752"/>
        <pc:sldMkLst>
          <pc:docMk/>
          <pc:sldMk cId="162562441" sldId="287"/>
        </pc:sldMkLst>
      </pc:sldChg>
    </pc:docChg>
  </pc:docChgLst>
  <pc:docChgLst>
    <pc:chgData name="Keyley Graham" userId="51178f3d-3260-4cce-be31-d5467aca893d" providerId="ADAL" clId="{C657DD05-AB22-0C4B-A85C-0A8ADCB45758}"/>
    <pc:docChg chg="custSel modSld">
      <pc:chgData name="Keyley Graham" userId="51178f3d-3260-4cce-be31-d5467aca893d" providerId="ADAL" clId="{C657DD05-AB22-0C4B-A85C-0A8ADCB45758}" dt="2025-12-17T15:17:00.163" v="366" actId="20577"/>
      <pc:docMkLst>
        <pc:docMk/>
      </pc:docMkLst>
      <pc:sldChg chg="modAnim">
        <pc:chgData name="Keyley Graham" userId="51178f3d-3260-4cce-be31-d5467aca893d" providerId="ADAL" clId="{C657DD05-AB22-0C4B-A85C-0A8ADCB45758}" dt="2025-11-20T11:36:15.525" v="224"/>
        <pc:sldMkLst>
          <pc:docMk/>
          <pc:sldMk cId="3951475068" sldId="256"/>
        </pc:sldMkLst>
      </pc:sldChg>
      <pc:sldChg chg="addSp delSp modSp mod delAnim modAnim">
        <pc:chgData name="Keyley Graham" userId="51178f3d-3260-4cce-be31-d5467aca893d" providerId="ADAL" clId="{C657DD05-AB22-0C4B-A85C-0A8ADCB45758}" dt="2025-11-27T11:16:12.214" v="232"/>
        <pc:sldMkLst>
          <pc:docMk/>
          <pc:sldMk cId="2720605446" sldId="259"/>
        </pc:sldMkLst>
      </pc:sldChg>
      <pc:sldChg chg="addSp delSp modSp mod modAnim">
        <pc:chgData name="Keyley Graham" userId="51178f3d-3260-4cce-be31-d5467aca893d" providerId="ADAL" clId="{C657DD05-AB22-0C4B-A85C-0A8ADCB45758}" dt="2025-11-20T11:37:15.978" v="227"/>
        <pc:sldMkLst>
          <pc:docMk/>
          <pc:sldMk cId="2428278002" sldId="262"/>
        </pc:sldMkLst>
      </pc:sldChg>
      <pc:sldChg chg="modSp mod modAnim">
        <pc:chgData name="Keyley Graham" userId="51178f3d-3260-4cce-be31-d5467aca893d" providerId="ADAL" clId="{C657DD05-AB22-0C4B-A85C-0A8ADCB45758}" dt="2025-11-20T11:30:00.346" v="181"/>
        <pc:sldMkLst>
          <pc:docMk/>
          <pc:sldMk cId="3611980524" sldId="263"/>
        </pc:sldMkLst>
      </pc:sldChg>
      <pc:sldChg chg="modAnim">
        <pc:chgData name="Keyley Graham" userId="51178f3d-3260-4cce-be31-d5467aca893d" providerId="ADAL" clId="{C657DD05-AB22-0C4B-A85C-0A8ADCB45758}" dt="2025-11-20T11:31:21.662" v="198"/>
        <pc:sldMkLst>
          <pc:docMk/>
          <pc:sldMk cId="2360843006" sldId="265"/>
        </pc:sldMkLst>
      </pc:sldChg>
      <pc:sldChg chg="modSp modAnim">
        <pc:chgData name="Keyley Graham" userId="51178f3d-3260-4cce-be31-d5467aca893d" providerId="ADAL" clId="{C657DD05-AB22-0C4B-A85C-0A8ADCB45758}" dt="2025-12-17T15:17:00.163" v="366" actId="20577"/>
        <pc:sldMkLst>
          <pc:docMk/>
          <pc:sldMk cId="47911143" sldId="268"/>
        </pc:sldMkLst>
      </pc:sldChg>
      <pc:sldChg chg="modAnim">
        <pc:chgData name="Keyley Graham" userId="51178f3d-3260-4cce-be31-d5467aca893d" providerId="ADAL" clId="{C657DD05-AB22-0C4B-A85C-0A8ADCB45758}" dt="2025-11-20T11:25:46.424" v="141"/>
        <pc:sldMkLst>
          <pc:docMk/>
          <pc:sldMk cId="3019810588" sldId="269"/>
        </pc:sldMkLst>
      </pc:sldChg>
      <pc:sldChg chg="modAnim">
        <pc:chgData name="Keyley Graham" userId="51178f3d-3260-4cce-be31-d5467aca893d" providerId="ADAL" clId="{C657DD05-AB22-0C4B-A85C-0A8ADCB45758}" dt="2025-11-20T11:35:25.354" v="219"/>
        <pc:sldMkLst>
          <pc:docMk/>
          <pc:sldMk cId="2818683840" sldId="273"/>
        </pc:sldMkLst>
      </pc:sldChg>
      <pc:sldChg chg="modSp modAnim">
        <pc:chgData name="Keyley Graham" userId="51178f3d-3260-4cce-be31-d5467aca893d" providerId="ADAL" clId="{C657DD05-AB22-0C4B-A85C-0A8ADCB45758}" dt="2025-12-17T12:03:24.518" v="355" actId="20577"/>
        <pc:sldMkLst>
          <pc:docMk/>
          <pc:sldMk cId="212450382" sldId="275"/>
        </pc:sldMkLst>
      </pc:sldChg>
      <pc:sldChg chg="modAnim">
        <pc:chgData name="Keyley Graham" userId="51178f3d-3260-4cce-be31-d5467aca893d" providerId="ADAL" clId="{C657DD05-AB22-0C4B-A85C-0A8ADCB45758}" dt="2025-11-20T11:26:05.339" v="145"/>
        <pc:sldMkLst>
          <pc:docMk/>
          <pc:sldMk cId="692515995" sldId="276"/>
        </pc:sldMkLst>
      </pc:sldChg>
      <pc:sldChg chg="modAnim">
        <pc:chgData name="Keyley Graham" userId="51178f3d-3260-4cce-be31-d5467aca893d" providerId="ADAL" clId="{C657DD05-AB22-0C4B-A85C-0A8ADCB45758}" dt="2025-11-20T11:28:54.170" v="167"/>
        <pc:sldMkLst>
          <pc:docMk/>
          <pc:sldMk cId="2696577108" sldId="277"/>
        </pc:sldMkLst>
      </pc:sldChg>
      <pc:sldChg chg="modAnim">
        <pc:chgData name="Keyley Graham" userId="51178f3d-3260-4cce-be31-d5467aca893d" providerId="ADAL" clId="{C657DD05-AB22-0C4B-A85C-0A8ADCB45758}" dt="2025-11-20T11:29:16.363" v="172"/>
        <pc:sldMkLst>
          <pc:docMk/>
          <pc:sldMk cId="2588373997" sldId="289"/>
        </pc:sldMkLst>
      </pc:sldChg>
      <pc:sldChg chg="addSp delSp modSp mod delAnim modAnim">
        <pc:chgData name="Keyley Graham" userId="51178f3d-3260-4cce-be31-d5467aca893d" providerId="ADAL" clId="{C657DD05-AB22-0C4B-A85C-0A8ADCB45758}" dt="2025-12-08T14:26:16.095" v="326" actId="1037"/>
        <pc:sldMkLst>
          <pc:docMk/>
          <pc:sldMk cId="1729948188" sldId="290"/>
        </pc:sldMkLst>
      </pc:sldChg>
      <pc:sldChg chg="modSp mod modAnim">
        <pc:chgData name="Keyley Graham" userId="51178f3d-3260-4cce-be31-d5467aca893d" providerId="ADAL" clId="{C657DD05-AB22-0C4B-A85C-0A8ADCB45758}" dt="2025-12-17T12:04:36.991" v="356" actId="113"/>
        <pc:sldMkLst>
          <pc:docMk/>
          <pc:sldMk cId="3578637460" sldId="291"/>
        </pc:sldMkLst>
      </pc:sldChg>
      <pc:sldChg chg="modSp mod modAnim">
        <pc:chgData name="Keyley Graham" userId="51178f3d-3260-4cce-be31-d5467aca893d" providerId="ADAL" clId="{C657DD05-AB22-0C4B-A85C-0A8ADCB45758}" dt="2025-11-20T11:29:06.643" v="169"/>
        <pc:sldMkLst>
          <pc:docMk/>
          <pc:sldMk cId="4106388321" sldId="292"/>
        </pc:sldMkLst>
      </pc:sldChg>
    </pc:docChg>
  </pc:docChgLst>
  <pc:docChgLst>
    <pc:chgData name="Becky" userId="S::becky@eski.media::0400a876-98a3-4c62-8d40-42038257a6ad" providerId="AD" clId="Web-{0758B058-E97B-1781-8743-6854B4EA418D}"/>
    <pc:docChg chg="modSld">
      <pc:chgData name="Becky" userId="S::becky@eski.media::0400a876-98a3-4c62-8d40-42038257a6ad" providerId="AD" clId="Web-{0758B058-E97B-1781-8743-6854B4EA418D}" dt="2025-09-16T10:33:41.056" v="53" actId="1076"/>
      <pc:docMkLst>
        <pc:docMk/>
      </pc:docMkLst>
      <pc:sldChg chg="modSp">
        <pc:chgData name="Becky" userId="S::becky@eski.media::0400a876-98a3-4c62-8d40-42038257a6ad" providerId="AD" clId="Web-{0758B058-E97B-1781-8743-6854B4EA418D}" dt="2025-09-16T10:13:35.730" v="0" actId="20577"/>
        <pc:sldMkLst>
          <pc:docMk/>
          <pc:sldMk cId="3951475068" sldId="256"/>
        </pc:sldMkLst>
      </pc:sldChg>
      <pc:sldChg chg="modSp">
        <pc:chgData name="Becky" userId="S::becky@eski.media::0400a876-98a3-4c62-8d40-42038257a6ad" providerId="AD" clId="Web-{0758B058-E97B-1781-8743-6854B4EA418D}" dt="2025-09-16T10:31:13.304" v="25" actId="20577"/>
        <pc:sldMkLst>
          <pc:docMk/>
          <pc:sldMk cId="3611980524" sldId="263"/>
        </pc:sldMkLst>
      </pc:sldChg>
      <pc:sldChg chg="modSp">
        <pc:chgData name="Becky" userId="S::becky@eski.media::0400a876-98a3-4c62-8d40-42038257a6ad" providerId="AD" clId="Web-{0758B058-E97B-1781-8743-6854B4EA418D}" dt="2025-09-16T10:32:52.274" v="42" actId="20577"/>
        <pc:sldMkLst>
          <pc:docMk/>
          <pc:sldMk cId="2360843006" sldId="265"/>
        </pc:sldMkLst>
      </pc:sldChg>
      <pc:sldChg chg="modSp">
        <pc:chgData name="Becky" userId="S::becky@eski.media::0400a876-98a3-4c62-8d40-42038257a6ad" providerId="AD" clId="Web-{0758B058-E97B-1781-8743-6854B4EA418D}" dt="2025-09-16T10:13:50.433" v="2" actId="20577"/>
        <pc:sldMkLst>
          <pc:docMk/>
          <pc:sldMk cId="47911143" sldId="268"/>
        </pc:sldMkLst>
      </pc:sldChg>
      <pc:sldChg chg="modSp">
        <pc:chgData name="Becky" userId="S::becky@eski.media::0400a876-98a3-4c62-8d40-42038257a6ad" providerId="AD" clId="Web-{0758B058-E97B-1781-8743-6854B4EA418D}" dt="2025-09-16T10:22:44.964" v="12" actId="20577"/>
        <pc:sldMkLst>
          <pc:docMk/>
          <pc:sldMk cId="1729948188" sldId="290"/>
        </pc:sldMkLst>
      </pc:sldChg>
      <pc:sldChg chg="modSp">
        <pc:chgData name="Becky" userId="S::becky@eski.media::0400a876-98a3-4c62-8d40-42038257a6ad" providerId="AD" clId="Web-{0758B058-E97B-1781-8743-6854B4EA418D}" dt="2025-09-16T10:33:41.056" v="53" actId="1076"/>
        <pc:sldMkLst>
          <pc:docMk/>
          <pc:sldMk cId="3578637460" sldId="291"/>
        </pc:sldMkLst>
      </pc:sldChg>
    </pc:docChg>
  </pc:docChgLst>
  <pc:docChgLst>
    <pc:chgData name="Keyley Graham" userId="51178f3d-3260-4cce-be31-d5467aca893d" providerId="ADAL" clId="{811CD7F1-5A02-3B47-AAF1-342220446A37}"/>
    <pc:docChg chg="undo redo custSel addSld delSld modSld sldOrd">
      <pc:chgData name="Keyley Graham" userId="51178f3d-3260-4cce-be31-d5467aca893d" providerId="ADAL" clId="{811CD7F1-5A02-3B47-AAF1-342220446A37}" dt="2025-09-12T12:44:43.396" v="3204" actId="20577"/>
      <pc:docMkLst>
        <pc:docMk/>
      </pc:docMkLst>
      <pc:sldChg chg="addSp delSp modSp add mod">
        <pc:chgData name="Keyley Graham" userId="51178f3d-3260-4cce-be31-d5467aca893d" providerId="ADAL" clId="{811CD7F1-5A02-3B47-AAF1-342220446A37}" dt="2025-09-08T13:28:15.214" v="2727" actId="478"/>
        <pc:sldMkLst>
          <pc:docMk/>
          <pc:sldMk cId="3951475068" sldId="256"/>
        </pc:sldMkLst>
      </pc:sldChg>
      <pc:sldChg chg="addSp delSp modSp mod">
        <pc:chgData name="Keyley Graham" userId="51178f3d-3260-4cce-be31-d5467aca893d" providerId="ADAL" clId="{811CD7F1-5A02-3B47-AAF1-342220446A37}" dt="2025-09-12T12:11:24.482" v="3167" actId="1076"/>
        <pc:sldMkLst>
          <pc:docMk/>
          <pc:sldMk cId="2428278002" sldId="262"/>
        </pc:sldMkLst>
      </pc:sldChg>
      <pc:sldChg chg="addSp delSp modSp mod">
        <pc:chgData name="Keyley Graham" userId="51178f3d-3260-4cce-be31-d5467aca893d" providerId="ADAL" clId="{811CD7F1-5A02-3B47-AAF1-342220446A37}" dt="2025-08-19T14:01:40.640" v="2622" actId="2711"/>
        <pc:sldMkLst>
          <pc:docMk/>
          <pc:sldMk cId="3611980524" sldId="263"/>
        </pc:sldMkLst>
      </pc:sldChg>
      <pc:sldChg chg="addSp delSp modSp mod addAnim delAnim modAnim">
        <pc:chgData name="Keyley Graham" userId="51178f3d-3260-4cce-be31-d5467aca893d" providerId="ADAL" clId="{811CD7F1-5A02-3B47-AAF1-342220446A37}" dt="2025-08-18T11:42:10.237" v="1117" actId="1076"/>
        <pc:sldMkLst>
          <pc:docMk/>
          <pc:sldMk cId="2360843006" sldId="265"/>
        </pc:sldMkLst>
      </pc:sldChg>
      <pc:sldChg chg="addSp modSp del">
        <pc:chgData name="Keyley Graham" userId="51178f3d-3260-4cce-be31-d5467aca893d" providerId="ADAL" clId="{811CD7F1-5A02-3B47-AAF1-342220446A37}" dt="2025-08-15T13:30:53.365" v="141" actId="2696"/>
        <pc:sldMkLst>
          <pc:docMk/>
          <pc:sldMk cId="3019401655" sldId="267"/>
        </pc:sldMkLst>
      </pc:sldChg>
      <pc:sldChg chg="addSp modSp mod">
        <pc:chgData name="Keyley Graham" userId="51178f3d-3260-4cce-be31-d5467aca893d" providerId="ADAL" clId="{811CD7F1-5A02-3B47-AAF1-342220446A37}" dt="2025-08-15T13:32:02.498" v="159" actId="1076"/>
        <pc:sldMkLst>
          <pc:docMk/>
          <pc:sldMk cId="47911143" sldId="268"/>
        </pc:sldMkLst>
      </pc:sldChg>
      <pc:sldChg chg="modSp mod">
        <pc:chgData name="Keyley Graham" userId="51178f3d-3260-4cce-be31-d5467aca893d" providerId="ADAL" clId="{811CD7F1-5A02-3B47-AAF1-342220446A37}" dt="2025-08-18T11:44:10.431" v="1158" actId="1076"/>
        <pc:sldMkLst>
          <pc:docMk/>
          <pc:sldMk cId="3019810588" sldId="269"/>
        </pc:sldMkLst>
      </pc:sldChg>
      <pc:sldChg chg="addSp delSp modSp mod">
        <pc:chgData name="Keyley Graham" userId="51178f3d-3260-4cce-be31-d5467aca893d" providerId="ADAL" clId="{811CD7F1-5A02-3B47-AAF1-342220446A37}" dt="2025-08-19T14:00:14.597" v="2617" actId="20577"/>
        <pc:sldMkLst>
          <pc:docMk/>
          <pc:sldMk cId="2818683840" sldId="273"/>
        </pc:sldMkLst>
      </pc:sldChg>
      <pc:sldChg chg="addSp modSp mod">
        <pc:chgData name="Keyley Graham" userId="51178f3d-3260-4cce-be31-d5467aca893d" providerId="ADAL" clId="{811CD7F1-5A02-3B47-AAF1-342220446A37}" dt="2025-08-21T10:09:58.327" v="2695" actId="404"/>
        <pc:sldMkLst>
          <pc:docMk/>
          <pc:sldMk cId="212450382" sldId="275"/>
        </pc:sldMkLst>
      </pc:sldChg>
      <pc:sldChg chg="modSp mod">
        <pc:chgData name="Keyley Graham" userId="51178f3d-3260-4cce-be31-d5467aca893d" providerId="ADAL" clId="{811CD7F1-5A02-3B47-AAF1-342220446A37}" dt="2025-08-18T11:44:31.912" v="1161" actId="1076"/>
        <pc:sldMkLst>
          <pc:docMk/>
          <pc:sldMk cId="692515995" sldId="276"/>
        </pc:sldMkLst>
      </pc:sldChg>
      <pc:sldChg chg="addSp modSp mod">
        <pc:chgData name="Keyley Graham" userId="51178f3d-3260-4cce-be31-d5467aca893d" providerId="ADAL" clId="{811CD7F1-5A02-3B47-AAF1-342220446A37}" dt="2025-09-12T12:01:46.887" v="2759" actId="20577"/>
        <pc:sldMkLst>
          <pc:docMk/>
          <pc:sldMk cId="2696577108" sldId="277"/>
        </pc:sldMkLst>
      </pc:sldChg>
      <pc:sldChg chg="del">
        <pc:chgData name="Keyley Graham" userId="51178f3d-3260-4cce-be31-d5467aca893d" providerId="ADAL" clId="{811CD7F1-5A02-3B47-AAF1-342220446A37}" dt="2025-08-18T11:47:26.515" v="1205" actId="2696"/>
        <pc:sldMkLst>
          <pc:docMk/>
          <pc:sldMk cId="162562441" sldId="287"/>
        </pc:sldMkLst>
      </pc:sldChg>
      <pc:sldChg chg="add del">
        <pc:chgData name="Keyley Graham" userId="51178f3d-3260-4cce-be31-d5467aca893d" providerId="ADAL" clId="{811CD7F1-5A02-3B47-AAF1-342220446A37}" dt="2025-08-18T11:23:44.827" v="599" actId="2696"/>
        <pc:sldMkLst>
          <pc:docMk/>
          <pc:sldMk cId="1583324270" sldId="288"/>
        </pc:sldMkLst>
      </pc:sldChg>
      <pc:sldChg chg="addSp delSp modSp add mod">
        <pc:chgData name="Keyley Graham" userId="51178f3d-3260-4cce-be31-d5467aca893d" providerId="ADAL" clId="{811CD7F1-5A02-3B47-AAF1-342220446A37}" dt="2025-08-18T11:44:48.466" v="1162" actId="113"/>
        <pc:sldMkLst>
          <pc:docMk/>
          <pc:sldMk cId="2588373997" sldId="289"/>
        </pc:sldMkLst>
      </pc:sldChg>
      <pc:sldChg chg="addSp delSp modSp add mod ord">
        <pc:chgData name="Keyley Graham" userId="51178f3d-3260-4cce-be31-d5467aca893d" providerId="ADAL" clId="{811CD7F1-5A02-3B47-AAF1-342220446A37}" dt="2025-09-12T12:44:43.396" v="3204" actId="20577"/>
        <pc:sldMkLst>
          <pc:docMk/>
          <pc:sldMk cId="1729948188" sldId="290"/>
        </pc:sldMkLst>
      </pc:sldChg>
      <pc:sldChg chg="modSp add mod">
        <pc:chgData name="Keyley Graham" userId="51178f3d-3260-4cce-be31-d5467aca893d" providerId="ADAL" clId="{811CD7F1-5A02-3B47-AAF1-342220446A37}" dt="2025-09-12T12:02:46.435" v="2761" actId="20577"/>
        <pc:sldMkLst>
          <pc:docMk/>
          <pc:sldMk cId="3578637460" sldId="291"/>
        </pc:sldMkLst>
      </pc:sldChg>
      <pc:sldChg chg="modSp add mod">
        <pc:chgData name="Keyley Graham" userId="51178f3d-3260-4cce-be31-d5467aca893d" providerId="ADAL" clId="{811CD7F1-5A02-3B47-AAF1-342220446A37}" dt="2025-09-12T12:09:33.717" v="3120" actId="1037"/>
        <pc:sldMkLst>
          <pc:docMk/>
          <pc:sldMk cId="4106388321" sldId="292"/>
        </pc:sldMkLst>
      </pc:sldChg>
    </pc:docChg>
  </pc:docChgLst>
  <pc:docChgLst>
    <pc:chgData name="Alice O'Dwyer" userId="bb6796cf-fc52-4712-b95e-8b48e7bce612" providerId="ADAL" clId="{1E607B94-884A-4252-B319-2229FBFFF62C}"/>
    <pc:docChg chg="modSld">
      <pc:chgData name="Alice O'Dwyer" userId="bb6796cf-fc52-4712-b95e-8b48e7bce612" providerId="ADAL" clId="{1E607B94-884A-4252-B319-2229FBFFF62C}" dt="2025-04-25T14:12:36.495" v="6" actId="20577"/>
      <pc:docMkLst>
        <pc:docMk/>
      </pc:docMkLst>
      <pc:sldChg chg="modSp mod">
        <pc:chgData name="Alice O'Dwyer" userId="bb6796cf-fc52-4712-b95e-8b48e7bce612" providerId="ADAL" clId="{1E607B94-884A-4252-B319-2229FBFFF62C}" dt="2025-04-25T14:12:36.495" v="6" actId="20577"/>
        <pc:sldMkLst>
          <pc:docMk/>
          <pc:sldMk cId="280730752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AD78-8917-4382-95A7-D06A375DFB0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5CCF4-B7D8-4D13-BEE2-633B40B552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8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5F64-2806-A8E1-821A-D5B6DD96E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7C78B-111B-6CA0-B6FF-1D62870CF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1B396-602F-30A6-F724-613B99632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8226-5F42-23AF-8594-3DC8D49E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5F64-2806-A8E1-821A-D5B6DD96E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7C78B-111B-6CA0-B6FF-1D62870CF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1B396-602F-30A6-F724-613B99632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8226-5F42-23AF-8594-3DC8D49E3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B633-681A-6984-64E4-ACFFF7A57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1CD5-BBA1-B4CC-EFED-BFF0E77D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211F2-48CA-34F0-1F9F-FF994F6C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BE881-1402-3A6F-1CCF-220C3249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16CC-12F7-9421-2F46-F897EB8D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9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EB08-5B8D-2382-AB39-39FA3625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6F0BD-2CA9-F7ED-1A8C-29CD19E4A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DC17-9EEC-6A05-4D6E-1BDDD08A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F5F48-820C-7C86-0A24-F045F277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3F48-6711-E175-0ECA-A92B8475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4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C1041-A21B-2795-C29D-706FB0EDE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9B910-00ED-8B32-EEC1-5030BC848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EFCF-F6BA-1FC6-07FE-2BCE99E9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0C0E-2535-AC71-B1BF-F9F40907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A57D7-3C63-4051-95CF-D80803B6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2806-4C8B-F6A1-D80B-7755454B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CCB7-C1BC-BAD2-935E-C522AF59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85994-B376-7EF4-001A-599CB92D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70A8-1153-51C8-2E16-BEE28ABF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10E1B-6DA3-399D-BEA0-D80484F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71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322-B075-1AB9-894E-737FFAA8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9A33B-A611-194A-03AF-2AB0F53B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AEF2-0413-A3F7-05C2-3470C354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2AFB-03EA-358F-AAE6-DAC64BDF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5B9D-5903-D4AE-6A25-5855223D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2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BC97-32E4-60AD-EF2C-6910AFB9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EFCF-3219-CD4E-48E8-85540DC61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EC716-D4FE-ED3D-A08D-C5FF6F11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A4D6-86D6-B2F0-4EB8-A6AF6D48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8BAA1-F78C-E992-351C-FE9B00BB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692AE-F976-5BE8-9BA0-9886DB2B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8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C6F7-065F-291A-9BBA-6C2EE1B1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E38A-9529-BD17-8012-1E24E1750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D4771-44C6-2F6B-5C97-4AE3315B8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4E1B6-F25B-3CA1-4010-715C33A92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F03A1-D6B0-78ED-A0BE-257C3F6B5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D077F-9BC9-897C-D909-A614CE9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57DAE-F5A1-E5BA-011C-09F0B5A2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C0F03-4B77-6BEA-E5DD-6CB4D2BF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B18A-C21B-AD74-9731-15723E15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65BBB-876B-BEEA-1733-A50F85E5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0D110-E1F5-3ED1-362C-95AE0DC5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89549-AFBE-1B46-E6F6-7438494D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2299E-DA91-8F8A-DE3F-BD9B5322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680DB-AB80-E587-A9EF-14E2B019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B15D8-A0BA-02E0-C147-8F75174C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12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3846-ED2F-0BF6-A020-83430F27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85C2-2E84-1BB9-6ACF-54588BA5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AB50C-F068-E1E7-002F-3EF31E01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46A56-236C-CC6C-491F-511DB1A3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0C85A-6CA9-A8AC-2F11-DE16D3C1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27279-4E7E-A275-85CB-E22B2513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43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167A-D2D7-2BDC-BD75-6E86216C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1896C-A9E7-0A0C-68DD-FE16067BA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12744-BD78-D080-5F29-A48291A0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58490-C8A8-7C0A-C6BF-0F374F5F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77FF6-154A-FAE7-50F4-44F41BA4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17C58-76C1-DF7A-4BDF-66A97794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E57A5-1B6B-CA94-D02E-210B4422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1C47-C25E-8ABF-7734-0E3E658F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E03A-EE14-5185-5001-F047FA611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BC8DF-4442-4E01-A6AE-6A62FA0AA02C}" type="datetimeFigureOut">
              <a:rPr lang="en-GB" smtClean="0"/>
              <a:t>26/01/2026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6D5C-B973-53EF-0499-2FE8F1D1C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0442-4C7E-8B6D-3D47-EAC0FDC7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355D5A-FAD9-4263-85CA-34C659EBB1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F42A3-623C-A8A6-E2F6-393BD080D4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5325" y="6350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AA3E1-F22A-6EC4-9588-C4C53CED1EA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5325" y="658114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0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SvAME0ZN5I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2FEFD-7B21-F7B2-25E1-14FFC9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cartoon of a black bag&#10;&#10;AI-generated content may be incorrect.">
            <a:extLst>
              <a:ext uri="{FF2B5EF4-FFF2-40B4-BE49-F238E27FC236}">
                <a16:creationId xmlns:a16="http://schemas.microsoft.com/office/drawing/2014/main" id="{4761023A-D507-86F0-0F0D-8B3798DB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49" y="3296839"/>
            <a:ext cx="1403018" cy="1906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791F2-75E5-7D9B-17EC-A24893CB1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924" y="2288615"/>
            <a:ext cx="2568902" cy="344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A91BB-C607-0F6A-B258-4B78D78E2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070" y="1591731"/>
            <a:ext cx="3375502" cy="4482403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FC04AB2-49BA-CE30-E597-06563087203B}"/>
              </a:ext>
            </a:extLst>
          </p:cNvPr>
          <p:cNvSpPr/>
          <p:nvPr/>
        </p:nvSpPr>
        <p:spPr>
          <a:xfrm rot="207162">
            <a:off x="3453634" y="370680"/>
            <a:ext cx="3190040" cy="2295803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EC626D0-7A1B-D99E-8C71-400ED6CAE749}"/>
              </a:ext>
            </a:extLst>
          </p:cNvPr>
          <p:cNvSpPr/>
          <p:nvPr/>
        </p:nvSpPr>
        <p:spPr>
          <a:xfrm rot="499568">
            <a:off x="5659563" y="456929"/>
            <a:ext cx="2877992" cy="2171531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86237-305E-186D-BEAF-B71FD38D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634" y="831613"/>
            <a:ext cx="8877772" cy="1242158"/>
          </a:xfrm>
        </p:spPr>
        <p:txBody>
          <a:bodyPr>
            <a:normAutofit fontScale="90000"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Arial Rounded MT Bold"/>
                <a:cs typeface="ADLaM Display"/>
              </a:rPr>
              <a:t>Part 4</a:t>
            </a:r>
            <a:br>
              <a:rPr lang="en-GB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3600" b="1" dirty="0">
                <a:solidFill>
                  <a:srgbClr val="00B0F0"/>
                </a:solidFill>
                <a:latin typeface="Arial Rounded MT Bold"/>
                <a:cs typeface="ADLaM Display"/>
              </a:rPr>
              <a:t>Littering &amp; its impact</a:t>
            </a:r>
            <a:br>
              <a:rPr lang="en-GB" sz="3600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3600" b="1" dirty="0">
                <a:solidFill>
                  <a:srgbClr val="00B0F0"/>
                </a:solidFill>
                <a:latin typeface="Arial Rounded MT Bold"/>
                <a:cs typeface="ADLaM Display"/>
              </a:rPr>
              <a:t>on the environment</a:t>
            </a:r>
            <a:endParaRPr lang="en-GB" b="1" dirty="0">
              <a:solidFill>
                <a:srgbClr val="00B0F0"/>
              </a:solidFill>
              <a:latin typeface="Arial Rounded MT Bold"/>
              <a:cs typeface="ADLaM Display"/>
            </a:endParaRPr>
          </a:p>
        </p:txBody>
      </p:sp>
      <p:pic>
        <p:nvPicPr>
          <p:cNvPr id="6" name="Picture 5" descr="A cartoon of a black bag&#10;&#10;AI-generated content may be incorrect.">
            <a:extLst>
              <a:ext uri="{FF2B5EF4-FFF2-40B4-BE49-F238E27FC236}">
                <a16:creationId xmlns:a16="http://schemas.microsoft.com/office/drawing/2014/main" id="{D6B43F43-DC1E-2D62-75B5-0ACEDD2D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05" y="3050926"/>
            <a:ext cx="2016125" cy="2739977"/>
          </a:xfrm>
          <a:prstGeom prst="rect">
            <a:avLst/>
          </a:prstGeom>
        </p:spPr>
      </p:pic>
      <p:pic>
        <p:nvPicPr>
          <p:cNvPr id="13" name="Picture 12" descr="A cartoon of a pyramid&#10;&#10;AI-generated content may be incorrect.">
            <a:extLst>
              <a:ext uri="{FF2B5EF4-FFF2-40B4-BE49-F238E27FC236}">
                <a16:creationId xmlns:a16="http://schemas.microsoft.com/office/drawing/2014/main" id="{9D247401-90DA-6A78-1BF9-1A1C3569C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15" y="4829579"/>
            <a:ext cx="966641" cy="989459"/>
          </a:xfrm>
          <a:prstGeom prst="rect">
            <a:avLst/>
          </a:prstGeom>
        </p:spPr>
      </p:pic>
      <p:pic>
        <p:nvPicPr>
          <p:cNvPr id="17" name="Picture 16" descr="A cartoon of a blue trash can&#10;&#10;Description automatically generated">
            <a:extLst>
              <a:ext uri="{FF2B5EF4-FFF2-40B4-BE49-F238E27FC236}">
                <a16:creationId xmlns:a16="http://schemas.microsoft.com/office/drawing/2014/main" id="{55391B93-A77C-FF9E-0987-66FE1C195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4" y="2073771"/>
            <a:ext cx="2607170" cy="3665431"/>
          </a:xfrm>
          <a:prstGeom prst="rect">
            <a:avLst/>
          </a:prstGeom>
        </p:spPr>
      </p:pic>
      <p:pic>
        <p:nvPicPr>
          <p:cNvPr id="18" name="Picture 17" descr="A cartoon of a red cylinder&#10;&#10;Description automatically generated">
            <a:extLst>
              <a:ext uri="{FF2B5EF4-FFF2-40B4-BE49-F238E27FC236}">
                <a16:creationId xmlns:a16="http://schemas.microsoft.com/office/drawing/2014/main" id="{E3D61615-91F1-ECAB-82CA-EE5DC9577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5238">
            <a:off x="4636372" y="4984190"/>
            <a:ext cx="916776" cy="999368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20" name="Picture 19" descr="A cartoon banana with a face&#10;&#10;Description automatically generated">
            <a:extLst>
              <a:ext uri="{FF2B5EF4-FFF2-40B4-BE49-F238E27FC236}">
                <a16:creationId xmlns:a16="http://schemas.microsoft.com/office/drawing/2014/main" id="{4F0C9E1A-0938-DFB7-C263-380DCFA00A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237">
            <a:off x="9500394" y="1852581"/>
            <a:ext cx="1494592" cy="1194004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26986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4F9D79-67D1-3B06-E73F-1832F1B9E3A2}"/>
              </a:ext>
            </a:extLst>
          </p:cNvPr>
          <p:cNvSpPr txBox="1">
            <a:spLocks/>
          </p:cNvSpPr>
          <p:nvPr/>
        </p:nvSpPr>
        <p:spPr>
          <a:xfrm>
            <a:off x="593890" y="4315147"/>
            <a:ext cx="8877772" cy="2362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for: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1 - 2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4F50D38-2E57-3129-1FAC-2A9AE555F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63" y="6261688"/>
            <a:ext cx="966641" cy="415656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A077AE8-6440-FB4F-C61F-F702900F1E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44" y="6261689"/>
            <a:ext cx="775981" cy="4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58 0.05602 C 0.57604 0.04861 0.59167 0.05625 0.56758 0.0412 C 0.56745 0.04097 0.53685 0.02245 0.5332 0.01898 C 0.51133 -0.00209 0.525 0.00995 0.49466 -0.0125 C 0.49219 -0.01435 0.48984 -0.01713 0.48737 -0.01806 C 0.45781 -0.02986 0.49531 -0.01389 0.4707 -0.02732 C 0.46862 -0.02848 0.4664 -0.02848 0.46445 -0.02917 C 0.46198 -0.03033 0.4595 -0.03218 0.45716 -0.03287 C 0.45299 -0.03449 0.4487 -0.03519 0.44466 -0.03658 L 0.43945 -0.03843 C 0.43138 -0.03658 0.42331 -0.03542 0.41549 -0.03287 C 0.41289 -0.03218 0.40599 -0.02523 0.40404 -0.02361 C 0.40052 -0.02107 0.39687 -0.01922 0.39362 -0.01621 C 0.39101 -0.01412 0.3888 -0.01111 0.38633 -0.0088 C 0.38229 -0.00533 0.38086 -0.0051 0.37695 -0.00324 C 0.37591 -0.00209 0.37487 -0.0007 0.37383 0.00046 C 0.36901 0.00463 0.37148 -0.00116 0.36654 0.00787 C 0.36458 0.01111 0.36406 0.01458 0.36341 0.01898 C 0.36289 0.02129 0.36263 0.02384 0.36237 0.02639 C 0.36302 0.0331 0.36289 0.04027 0.36445 0.04676 C 0.36562 0.05185 0.36927 0.05231 0.37174 0.05416 C 0.37305 0.05509 0.37448 0.05671 0.37591 0.05787 C 0.37864 0.05995 0.38112 0.06041 0.38424 0.06157 C 0.39492 0.06088 0.40586 0.06227 0.41654 0.05972 C 0.41901 0.05902 0.42096 0.05532 0.42279 0.05231 C 0.42513 0.04791 0.42851 0.04467 0.43008 0.03935 C 0.43164 0.03333 0.43411 0.02546 0.43529 0.01898 C 0.43568 0.01574 0.43594 0.01273 0.43633 0.00972 C 0.43893 -0.01644 0.43581 0.01203 0.43841 -0.01065 C 0.43802 -0.0169 0.43815 -0.02338 0.43737 -0.02917 C 0.43672 -0.03287 0.43529 -0.03565 0.43424 -0.03843 C 0.43112 -0.0463 0.4293 -0.05 0.42487 -0.0551 C 0.41966 -0.06135 0.4138 -0.06713 0.4082 -0.07176 C 0.40573 -0.07385 0.40338 -0.07593 0.40091 -0.07732 C 0.39609 -0.08033 0.39127 -0.0838 0.38633 -0.08473 L 0.37799 -0.08658 L 0.34154 -0.08473 C 0.33971 -0.08473 0.32383 -0.08172 0.32174 -0.08102 C 0.31927 -0.08056 0.3168 -0.0801 0.31445 -0.07917 C 0.30807 -0.07709 0.30195 -0.07338 0.2957 -0.07176 L 0.28841 -0.06991 C 0.28489 -0.06922 0.27747 -0.06783 0.27383 -0.06621 C 0.25651 -0.05926 0.27565 -0.06528 0.26029 -0.06065 C 0.2582 -0.05903 0.25534 -0.05602 0.25299 -0.0551 C 0.25013 -0.0544 0.24726 -0.0544 0.24466 -0.05324 C 0.23659 -0.05023 0.22851 -0.04653 0.2207 -0.04213 C 0.21367 -0.03843 0.20664 -0.03519 0.19987 -0.03102 C 0.1957 -0.02871 0.19154 -0.0257 0.18737 -0.02361 C 0.1832 -0.02199 0.1789 -0.0213 0.17487 -0.01991 C 0.17135 -0.01898 0.16784 -0.01736 0.16445 -0.01621 C 0.15885 -0.01482 0.14779 -0.0125 0.14779 -0.0125 C 0.14531 -0.01135 0.14284 -0.00996 0.14049 -0.0088 C 0.13841 -0.0081 0.1362 -0.00764 0.13424 -0.00695 C 0.13073 -0.00579 0.12721 -0.00486 0.12383 -0.00324 C 0.11354 0.00115 0.1263 -0.0044 0.11445 0.00046 C 0.11302 0.00092 0.11159 0.00185 0.11029 0.00231 C 0.10781 0.00301 0.10534 0.00347 0.10299 0.00416 C 0.09805 0.00694 0.09739 0.00787 0.09049 0.00787 C 0.0595 0.00787 0.02864 0.00648 -0.00221 0.00602 C -0.00547 0.0044 -0.00716 0.00463 -0.00951 0.00046 L -0.00951 -0.00139 " pathEditMode="relative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5AF83-5025-1CC6-0B79-BF85ACF4A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5BA02-0D48-F2A1-FD98-0DBD96CA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7251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3C8D53-2831-2D6C-9373-CB33790243A0}"/>
              </a:ext>
            </a:extLst>
          </p:cNvPr>
          <p:cNvSpPr/>
          <p:nvPr/>
        </p:nvSpPr>
        <p:spPr>
          <a:xfrm>
            <a:off x="486080" y="548110"/>
            <a:ext cx="5637630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4CBA2-C54A-2ECB-51D8-6B080A89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66" y="459989"/>
            <a:ext cx="10515600" cy="1325563"/>
          </a:xfrm>
        </p:spPr>
        <p:txBody>
          <a:bodyPr/>
          <a:lstStyle/>
          <a:p>
            <a:r>
              <a:rPr lang="en-GB" sz="20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Activity Time</a:t>
            </a:r>
            <a:endParaRPr lang="en-GB" b="1" dirty="0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CACD-AECF-77D5-40DB-D81B430713EA}"/>
              </a:ext>
            </a:extLst>
          </p:cNvPr>
          <p:cNvSpPr txBox="1"/>
          <p:nvPr/>
        </p:nvSpPr>
        <p:spPr>
          <a:xfrm>
            <a:off x="847766" y="1216200"/>
            <a:ext cx="49719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7DB452"/>
                </a:solidFill>
                <a:latin typeface="Arial Rounded MT Bold"/>
              </a:rPr>
              <a:t>Litter Hunt</a:t>
            </a:r>
            <a:endParaRPr lang="en-GB" sz="3600" b="1" dirty="0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cartoon banana with a face&#10;&#10;Description automatically generated">
            <a:extLst>
              <a:ext uri="{FF2B5EF4-FFF2-40B4-BE49-F238E27FC236}">
                <a16:creationId xmlns:a16="http://schemas.microsoft.com/office/drawing/2014/main" id="{4C1744B4-70C0-B0CF-DFE3-C416E281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74">
            <a:off x="9726354" y="5320259"/>
            <a:ext cx="1627882" cy="130048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92D907-FCA6-B4DA-3600-AADBF8353B78}"/>
              </a:ext>
            </a:extLst>
          </p:cNvPr>
          <p:cNvSpPr/>
          <p:nvPr/>
        </p:nvSpPr>
        <p:spPr>
          <a:xfrm>
            <a:off x="834846" y="4186885"/>
            <a:ext cx="4891396" cy="1744359"/>
          </a:xfrm>
          <a:prstGeom prst="roundRect">
            <a:avLst>
              <a:gd name="adj" fmla="val 18565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E4E24-3ADD-D5F9-A020-F93E51B1D011}"/>
              </a:ext>
            </a:extLst>
          </p:cNvPr>
          <p:cNvSpPr txBox="1"/>
          <p:nvPr/>
        </p:nvSpPr>
        <p:spPr>
          <a:xfrm>
            <a:off x="1148286" y="4455620"/>
            <a:ext cx="4399899" cy="12467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Rounded MT Bold"/>
                <a:cs typeface="Arial"/>
              </a:rPr>
              <a:t>In the classroom: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ort through the waste you found and separate it into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general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recyclable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compostable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waste and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discard appropriately.</a:t>
            </a:r>
          </a:p>
        </p:txBody>
      </p:sp>
      <p:pic>
        <p:nvPicPr>
          <p:cNvPr id="6" name="Picture 5" descr="A cartoon of a black bag&#10;&#10;AI-generated content may be incorrect.">
            <a:extLst>
              <a:ext uri="{FF2B5EF4-FFF2-40B4-BE49-F238E27FC236}">
                <a16:creationId xmlns:a16="http://schemas.microsoft.com/office/drawing/2014/main" id="{2B97F386-C65D-4512-6731-7012CEA9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22" y="1143192"/>
            <a:ext cx="3053982" cy="4150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B76D50-10DE-A5EA-81A8-92A6B7260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4729">
            <a:off x="10034473" y="2103295"/>
            <a:ext cx="472611" cy="358492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C34210-2248-3DF7-0B57-84CD369A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1" y="1928684"/>
            <a:ext cx="3004221" cy="23939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pairs or small groups,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 outside and look for any litter you can find around the school.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833D98-5950-E09B-6140-5FE6F2023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881" y="1438652"/>
            <a:ext cx="1722861" cy="2438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572D96-4517-E782-5F4D-5E58DCF2A556}"/>
              </a:ext>
            </a:extLst>
          </p:cNvPr>
          <p:cNvSpPr txBox="1"/>
          <p:nvPr/>
        </p:nvSpPr>
        <p:spPr>
          <a:xfrm>
            <a:off x="854691" y="3219332"/>
            <a:ext cx="28810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Use the sheet provided to take note of what you find and where you find it.</a:t>
            </a:r>
          </a:p>
        </p:txBody>
      </p:sp>
    </p:spTree>
    <p:extLst>
      <p:ext uri="{BB962C8B-B14F-4D97-AF65-F5344CB8AC3E}">
        <p14:creationId xmlns:p14="http://schemas.microsoft.com/office/powerpoint/2010/main" val="1729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96561-9289-FAD5-F7AD-19E64CED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00EDCD-140D-F633-2E5B-19B484BC7D4B}"/>
              </a:ext>
            </a:extLst>
          </p:cNvPr>
          <p:cNvSpPr/>
          <p:nvPr/>
        </p:nvSpPr>
        <p:spPr>
          <a:xfrm>
            <a:off x="6096000" y="548110"/>
            <a:ext cx="5437236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05FD-5E41-2632-29BB-BC7D580B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71" y="1764519"/>
            <a:ext cx="4687096" cy="216086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2600" b="1" dirty="0">
                <a:solidFill>
                  <a:srgbClr val="7DB452"/>
                </a:solidFill>
                <a:latin typeface="Arial Rounded MT Bold"/>
                <a:cs typeface="Arial"/>
              </a:rPr>
              <a:t>Dangers of </a:t>
            </a:r>
            <a:br>
              <a:rPr lang="en-GB" sz="12600" b="1" dirty="0"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r>
              <a:rPr lang="en-GB" sz="12600" b="1" dirty="0">
                <a:solidFill>
                  <a:srgbClr val="7DB452"/>
                </a:solidFill>
                <a:latin typeface="Arial Rounded MT Bold"/>
                <a:cs typeface="Arial"/>
              </a:rPr>
              <a:t>littering</a:t>
            </a:r>
            <a:endParaRPr lang="en-GB" sz="12600" b="1" dirty="0">
              <a:solidFill>
                <a:srgbClr val="7DB452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3200" dirty="0">
              <a:solidFill>
                <a:srgbClr val="7DB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of a black bag&#10;&#10;AI-generated content may be incorrect.">
            <a:extLst>
              <a:ext uri="{FF2B5EF4-FFF2-40B4-BE49-F238E27FC236}">
                <a16:creationId xmlns:a16="http://schemas.microsoft.com/office/drawing/2014/main" id="{3C09C8A8-DC11-02FB-A5E0-2799391E8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4" y="977385"/>
            <a:ext cx="3935937" cy="5349061"/>
          </a:xfrm>
          <a:prstGeom prst="rect">
            <a:avLst/>
          </a:prstGeom>
        </p:spPr>
      </p:pic>
      <p:pic>
        <p:nvPicPr>
          <p:cNvPr id="13" name="Picture 12" descr="A cartoon of cans with faces&#10;&#10;AI-generated content may be incorrect.">
            <a:extLst>
              <a:ext uri="{FF2B5EF4-FFF2-40B4-BE49-F238E27FC236}">
                <a16:creationId xmlns:a16="http://schemas.microsoft.com/office/drawing/2014/main" id="{C5649A56-2F02-55CF-0AF7-3148066F8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30" y="5199003"/>
            <a:ext cx="1497093" cy="13323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86CDA8-D14C-BF4D-21E0-48A52CAF4D95}"/>
              </a:ext>
            </a:extLst>
          </p:cNvPr>
          <p:cNvSpPr txBox="1">
            <a:spLocks/>
          </p:cNvSpPr>
          <p:nvPr/>
        </p:nvSpPr>
        <p:spPr>
          <a:xfrm>
            <a:off x="6548199" y="1228151"/>
            <a:ext cx="5647275" cy="81577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452"/>
                </a:solidFill>
                <a:latin typeface="Arial Rounded MT Bold"/>
                <a:cs typeface="Arial"/>
              </a:rPr>
              <a:t>Let’s recap…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4491D-F031-D296-C9FE-33522A43FD24}"/>
              </a:ext>
            </a:extLst>
          </p:cNvPr>
          <p:cNvSpPr txBox="1"/>
          <p:nvPr/>
        </p:nvSpPr>
        <p:spPr>
          <a:xfrm>
            <a:off x="6545553" y="3999172"/>
            <a:ext cx="4687095" cy="1680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200" dirty="0">
                <a:latin typeface="Arial"/>
                <a:cs typeface="Arial"/>
              </a:rPr>
              <a:t>Littering can harm wildlife and plants and also pollute the air, water and soil. It can make places look dirty and unhealthy.</a:t>
            </a:r>
          </a:p>
        </p:txBody>
      </p:sp>
    </p:spTree>
    <p:extLst>
      <p:ext uri="{BB962C8B-B14F-4D97-AF65-F5344CB8AC3E}">
        <p14:creationId xmlns:p14="http://schemas.microsoft.com/office/powerpoint/2010/main" val="36119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FA4B-0B59-9997-F70A-421093A8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6286D52-05C3-E8D5-58ED-B8BFD860A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E5158A0-F6F7-D313-D2FC-7B1C2E929A03}"/>
              </a:ext>
            </a:extLst>
          </p:cNvPr>
          <p:cNvSpPr/>
          <p:nvPr/>
        </p:nvSpPr>
        <p:spPr>
          <a:xfrm rot="207162">
            <a:off x="3453634" y="370680"/>
            <a:ext cx="3190040" cy="2295803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93857EB-E77D-C1B9-6B1D-938D867DD6C1}"/>
              </a:ext>
            </a:extLst>
          </p:cNvPr>
          <p:cNvSpPr/>
          <p:nvPr/>
        </p:nvSpPr>
        <p:spPr>
          <a:xfrm rot="499568">
            <a:off x="5659563" y="456929"/>
            <a:ext cx="2877992" cy="2171531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0F35127-ADB4-7E45-FB7B-BD3589D14DDF}"/>
              </a:ext>
            </a:extLst>
          </p:cNvPr>
          <p:cNvSpPr txBox="1">
            <a:spLocks/>
          </p:cNvSpPr>
          <p:nvPr/>
        </p:nvSpPr>
        <p:spPr>
          <a:xfrm>
            <a:off x="3273985" y="524986"/>
            <a:ext cx="5405630" cy="184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B0F0"/>
                </a:solidFill>
                <a:latin typeface="Arial Rounded MT Bold" panose="020F0704030504030204" pitchFamily="34" charset="77"/>
                <a:cs typeface="ADLaM Display" panose="020F0502020204030204" pitchFamily="34" charset="0"/>
              </a:rPr>
              <a:t>How to keep the environment clean</a:t>
            </a:r>
          </a:p>
        </p:txBody>
      </p:sp>
      <p:pic>
        <p:nvPicPr>
          <p:cNvPr id="30" name="Picture 29" descr="A cartoon of a blue trash can&#10;&#10;Description automatically generated">
            <a:extLst>
              <a:ext uri="{FF2B5EF4-FFF2-40B4-BE49-F238E27FC236}">
                <a16:creationId xmlns:a16="http://schemas.microsoft.com/office/drawing/2014/main" id="{1DE651D0-F46C-C0F5-A068-A05F896C3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2" y="2046040"/>
            <a:ext cx="2278136" cy="3197880"/>
          </a:xfrm>
          <a:prstGeom prst="rect">
            <a:avLst/>
          </a:prstGeom>
        </p:spPr>
      </p:pic>
      <p:pic>
        <p:nvPicPr>
          <p:cNvPr id="31" name="Picture 30" descr="A cartoon of a trash can&#10;&#10;Description automatically generated">
            <a:extLst>
              <a:ext uri="{FF2B5EF4-FFF2-40B4-BE49-F238E27FC236}">
                <a16:creationId xmlns:a16="http://schemas.microsoft.com/office/drawing/2014/main" id="{1F4AA343-CF7D-FF64-E510-95B22ACE1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14" y="2046040"/>
            <a:ext cx="2278136" cy="3049307"/>
          </a:xfrm>
          <a:prstGeom prst="rect">
            <a:avLst/>
          </a:prstGeom>
        </p:spPr>
      </p:pic>
      <p:pic>
        <p:nvPicPr>
          <p:cNvPr id="32" name="Picture 31" descr="A cartoon of a trash can&#10;&#10;Description automatically generated">
            <a:extLst>
              <a:ext uri="{FF2B5EF4-FFF2-40B4-BE49-F238E27FC236}">
                <a16:creationId xmlns:a16="http://schemas.microsoft.com/office/drawing/2014/main" id="{D038CBD2-FF30-4945-8914-AD7448AD6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1" y="1295383"/>
            <a:ext cx="2992051" cy="3980123"/>
          </a:xfrm>
          <a:prstGeom prst="rect">
            <a:avLst/>
          </a:prstGeom>
        </p:spPr>
      </p:pic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B90D772A-7290-9B56-CD30-E3FC4A72E471}"/>
              </a:ext>
            </a:extLst>
          </p:cNvPr>
          <p:cNvSpPr/>
          <p:nvPr/>
        </p:nvSpPr>
        <p:spPr>
          <a:xfrm>
            <a:off x="473529" y="5458670"/>
            <a:ext cx="3647060" cy="923331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</a:rPr>
              <a:t>Discard food and garden waste in the Brown Bin </a:t>
            </a:r>
            <a:r>
              <a:rPr lang="en-GB" sz="1700" b="1">
                <a:solidFill>
                  <a:schemeClr val="tx1"/>
                </a:solidFill>
              </a:rPr>
              <a:t>and Green </a:t>
            </a:r>
            <a:r>
              <a:rPr lang="en-GB" sz="1700" b="1" dirty="0">
                <a:solidFill>
                  <a:schemeClr val="tx1"/>
                </a:solidFill>
              </a:rPr>
              <a:t>Caddy or make your own compost bin </a:t>
            </a:r>
            <a:endParaRPr lang="en-GB" sz="17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57B5C66-C2F4-87CD-8AEA-D45F63CEA581}"/>
              </a:ext>
            </a:extLst>
          </p:cNvPr>
          <p:cNvSpPr/>
          <p:nvPr/>
        </p:nvSpPr>
        <p:spPr>
          <a:xfrm>
            <a:off x="4350804" y="5465613"/>
            <a:ext cx="3647060" cy="923331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paper, glass, plastic and metal in the Blue Bin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9AE7C2F-AF7A-7710-0CE7-355DB5AFD42A}"/>
              </a:ext>
            </a:extLst>
          </p:cNvPr>
          <p:cNvSpPr/>
          <p:nvPr/>
        </p:nvSpPr>
        <p:spPr>
          <a:xfrm>
            <a:off x="8253807" y="5458669"/>
            <a:ext cx="3464663" cy="923331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other rubbish in General Waste Bins</a:t>
            </a:r>
          </a:p>
        </p:txBody>
      </p:sp>
    </p:spTree>
    <p:extLst>
      <p:ext uri="{BB962C8B-B14F-4D97-AF65-F5344CB8AC3E}">
        <p14:creationId xmlns:p14="http://schemas.microsoft.com/office/powerpoint/2010/main" val="2124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C23C46-5956-FA17-AD55-3BCF5F324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3FB2F0-BCFD-034B-5ED2-39E58497B175}"/>
              </a:ext>
            </a:extLst>
          </p:cNvPr>
          <p:cNvSpPr/>
          <p:nvPr/>
        </p:nvSpPr>
        <p:spPr>
          <a:xfrm>
            <a:off x="612731" y="642013"/>
            <a:ext cx="538723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925B-7321-BCB1-55CF-9CF40543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44" y="2579913"/>
            <a:ext cx="4648200" cy="31634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/>
                <a:cs typeface="Arial"/>
              </a:rPr>
              <a:t>Use reusable materials such as lunch boxes, bags and water bottles.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/>
                <a:cs typeface="Arial"/>
              </a:rPr>
              <a:t>Pick up any litter you leave lying around or on the floor.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/>
                <a:cs typeface="Arial"/>
              </a:rPr>
              <a:t>Share knowledge with others and teach ways to care for the environment.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98092-65D3-13AD-3568-D6AA377C7D56}"/>
              </a:ext>
            </a:extLst>
          </p:cNvPr>
          <p:cNvSpPr txBox="1"/>
          <p:nvPr/>
        </p:nvSpPr>
        <p:spPr>
          <a:xfrm>
            <a:off x="996043" y="1049366"/>
            <a:ext cx="4648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Ways we can reduce littering:</a:t>
            </a:r>
          </a:p>
        </p:txBody>
      </p:sp>
      <p:pic>
        <p:nvPicPr>
          <p:cNvPr id="6" name="Picture 5" descr="A bag and a bag&#10;&#10;Description automatically generated">
            <a:extLst>
              <a:ext uri="{FF2B5EF4-FFF2-40B4-BE49-F238E27FC236}">
                <a16:creationId xmlns:a16="http://schemas.microsoft.com/office/drawing/2014/main" id="{B220B526-431F-B5FA-DDFA-8102604A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13" y="627682"/>
            <a:ext cx="2520413" cy="2390685"/>
          </a:xfrm>
          <a:prstGeom prst="rect">
            <a:avLst/>
          </a:prstGeom>
          <a:effectLst>
            <a:outerShdw blurRad="449815" dist="50800" dir="54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8" name="Picture 7" descr="A yellow and black object with green dots&#10;&#10;Description automatically generated">
            <a:extLst>
              <a:ext uri="{FF2B5EF4-FFF2-40B4-BE49-F238E27FC236}">
                <a16:creationId xmlns:a16="http://schemas.microsoft.com/office/drawing/2014/main" id="{B204BD5B-4B6E-2A8B-3DF5-39D201252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91" y="5410699"/>
            <a:ext cx="2239692" cy="819619"/>
          </a:xfrm>
          <a:prstGeom prst="rect">
            <a:avLst/>
          </a:prstGeom>
          <a:effectLst>
            <a:outerShdw blurRad="449815" dist="50800" dir="5400000" algn="ctr" rotWithShape="0">
              <a:srgbClr val="000000">
                <a:alpha val="35000"/>
              </a:srgbClr>
            </a:outerShdw>
          </a:effectLst>
        </p:spPr>
      </p:pic>
      <p:pic>
        <p:nvPicPr>
          <p:cNvPr id="10" name="Picture 9" descr="A bottle and a thermos&#10;&#10;Description automatically generated">
            <a:extLst>
              <a:ext uri="{FF2B5EF4-FFF2-40B4-BE49-F238E27FC236}">
                <a16:creationId xmlns:a16="http://schemas.microsoft.com/office/drawing/2014/main" id="{5C75FEA3-3936-74DE-F64A-2114479DE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287">
            <a:off x="6791843" y="2932703"/>
            <a:ext cx="2273918" cy="2572513"/>
          </a:xfrm>
          <a:prstGeom prst="rect">
            <a:avLst/>
          </a:prstGeom>
          <a:effectLst>
            <a:outerShdw blurRad="449815" dist="50800" dir="5400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8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5AF83-5025-1CC6-0B79-BF85ACF4A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5BA02-0D48-F2A1-FD98-0DBD96CA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7251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3C8D53-2831-2D6C-9373-CB33790243A0}"/>
              </a:ext>
            </a:extLst>
          </p:cNvPr>
          <p:cNvSpPr/>
          <p:nvPr/>
        </p:nvSpPr>
        <p:spPr>
          <a:xfrm>
            <a:off x="486080" y="548110"/>
            <a:ext cx="5637630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4CBA2-C54A-2ECB-51D8-6B080A89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66" y="750374"/>
            <a:ext cx="10515600" cy="1325563"/>
          </a:xfrm>
        </p:spPr>
        <p:txBody>
          <a:bodyPr/>
          <a:lstStyle/>
          <a:p>
            <a:r>
              <a:rPr lang="en-GB" sz="2000" b="1" dirty="0">
                <a:solidFill>
                  <a:srgbClr val="7DB452"/>
                </a:solidFill>
                <a:latin typeface="Arial Rounded MT Bold"/>
              </a:rPr>
              <a:t>Extra activity</a:t>
            </a:r>
            <a:endParaRPr lang="en-GB" b="1" dirty="0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C086-D87D-0EED-971B-0FF71975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74" y="2282750"/>
            <a:ext cx="4783967" cy="20037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everything you have learned today and the litter you found as examples, create a poster to go up around the school to encourage others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litter.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CACD-AECF-77D5-40DB-D81B430713EA}"/>
              </a:ext>
            </a:extLst>
          </p:cNvPr>
          <p:cNvSpPr txBox="1"/>
          <p:nvPr/>
        </p:nvSpPr>
        <p:spPr>
          <a:xfrm>
            <a:off x="735950" y="1570085"/>
            <a:ext cx="49719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7DB452"/>
                </a:solidFill>
                <a:latin typeface="Arial Rounded MT Bold"/>
              </a:rPr>
              <a:t>‘Do not Litter’ poster</a:t>
            </a:r>
            <a:endParaRPr lang="en-GB" sz="3600" b="1" dirty="0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A cartoon of a rectangular object holding a pencil&#10;&#10;AI-generated content may be incorrect.">
            <a:extLst>
              <a:ext uri="{FF2B5EF4-FFF2-40B4-BE49-F238E27FC236}">
                <a16:creationId xmlns:a16="http://schemas.microsoft.com/office/drawing/2014/main" id="{16576763-479B-107C-1509-01CBDBF3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86" y="1503361"/>
            <a:ext cx="3865250" cy="3927274"/>
          </a:xfrm>
          <a:prstGeom prst="rect">
            <a:avLst/>
          </a:prstGeom>
        </p:spPr>
      </p:pic>
      <p:pic>
        <p:nvPicPr>
          <p:cNvPr id="12" name="Picture 11" descr="A cartoon banana with a face&#10;&#10;Description automatically generated">
            <a:extLst>
              <a:ext uri="{FF2B5EF4-FFF2-40B4-BE49-F238E27FC236}">
                <a16:creationId xmlns:a16="http://schemas.microsoft.com/office/drawing/2014/main" id="{4C1744B4-70C0-B0CF-DFE3-C416E2818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74">
            <a:off x="9726354" y="5320259"/>
            <a:ext cx="1627882" cy="130048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92D907-FCA6-B4DA-3600-AADBF8353B78}"/>
              </a:ext>
            </a:extLst>
          </p:cNvPr>
          <p:cNvSpPr/>
          <p:nvPr/>
        </p:nvSpPr>
        <p:spPr>
          <a:xfrm>
            <a:off x="834846" y="4513434"/>
            <a:ext cx="4891396" cy="1417810"/>
          </a:xfrm>
          <a:prstGeom prst="roundRect">
            <a:avLst>
              <a:gd name="adj" fmla="val 18565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E4E24-3ADD-D5F9-A020-F93E51B1D011}"/>
              </a:ext>
            </a:extLst>
          </p:cNvPr>
          <p:cNvSpPr txBox="1"/>
          <p:nvPr/>
        </p:nvSpPr>
        <p:spPr>
          <a:xfrm>
            <a:off x="1104945" y="4681543"/>
            <a:ext cx="439989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Rounded MT Bold"/>
                <a:cs typeface="Arial"/>
              </a:rPr>
              <a:t>Tip: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Explain why littering is bad. Include </a:t>
            </a: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tips on how to reduce littering e.g. use reusable items, take waste home if there are no bins. Share examples of the correct bins to use.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6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D0A71-F63E-0E74-3A38-6851B7D3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0F7EE49-E26C-B262-C145-0BBFF59C5F9D}"/>
              </a:ext>
            </a:extLst>
          </p:cNvPr>
          <p:cNvSpPr/>
          <p:nvPr/>
        </p:nvSpPr>
        <p:spPr>
          <a:xfrm rot="11429271">
            <a:off x="2831598" y="707667"/>
            <a:ext cx="4633730" cy="3219180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635081E-11AA-86D9-9AE4-10F6FB6C2060}"/>
              </a:ext>
            </a:extLst>
          </p:cNvPr>
          <p:cNvSpPr/>
          <p:nvPr/>
        </p:nvSpPr>
        <p:spPr>
          <a:xfrm rot="11429271">
            <a:off x="4863904" y="723995"/>
            <a:ext cx="4633730" cy="3219180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0855B7-09A9-46E4-204E-7E6F50695078}"/>
              </a:ext>
            </a:extLst>
          </p:cNvPr>
          <p:cNvSpPr/>
          <p:nvPr/>
        </p:nvSpPr>
        <p:spPr>
          <a:xfrm>
            <a:off x="647700" y="5062675"/>
            <a:ext cx="10848475" cy="584775"/>
          </a:xfrm>
          <a:prstGeom prst="roundRect">
            <a:avLst/>
          </a:prstGeom>
          <a:solidFill>
            <a:schemeClr val="bg1">
              <a:alpha val="6656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8DFA8-6BC9-4BC6-89B9-A35B3721E1C7}"/>
              </a:ext>
            </a:extLst>
          </p:cNvPr>
          <p:cNvSpPr/>
          <p:nvPr/>
        </p:nvSpPr>
        <p:spPr>
          <a:xfrm>
            <a:off x="647700" y="5062675"/>
            <a:ext cx="2453367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F635-5B2D-5355-E932-9BE9253F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67" y="1673924"/>
            <a:ext cx="5887036" cy="2363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Share one thing you </a:t>
            </a:r>
            <a:br>
              <a:rPr lang="en-US" sz="3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</a:br>
            <a:r>
              <a:rPr lang="en-US" sz="3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will do to help keep your environment clean.</a:t>
            </a:r>
            <a:endParaRPr lang="en-GB" sz="36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1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1800" b="1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20E3-4A5C-9B2A-1EF2-23A408321BD3}"/>
              </a:ext>
            </a:extLst>
          </p:cNvPr>
          <p:cNvSpPr txBox="1"/>
          <p:nvPr/>
        </p:nvSpPr>
        <p:spPr>
          <a:xfrm>
            <a:off x="695825" y="5062675"/>
            <a:ext cx="2453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E6626"/>
                </a:solidFill>
                <a:latin typeface="Arial Rounded MT Bold" panose="020F0704030504030204" pitchFamily="34" charset="77"/>
              </a:rPr>
              <a:t>Exit Ticket: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41230-5DF1-16D3-CEC7-24E2D17145EC}"/>
              </a:ext>
            </a:extLst>
          </p:cNvPr>
          <p:cNvSpPr txBox="1"/>
          <p:nvPr/>
        </p:nvSpPr>
        <p:spPr>
          <a:xfrm>
            <a:off x="3280112" y="5155007"/>
            <a:ext cx="87371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00" b="1" dirty="0">
                <a:solidFill>
                  <a:srgbClr val="7DB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ready to share your answer when you leave the classroom!</a:t>
            </a:r>
            <a:r>
              <a:rPr lang="en-US" sz="2100" b="1" dirty="0">
                <a:solidFill>
                  <a:srgbClr val="7DB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100" b="1" dirty="0">
              <a:solidFill>
                <a:srgbClr val="7DB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E5F08-08C7-491A-2B30-2C37C27F4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361201-86BB-6102-35EB-DEADB1796B7F}"/>
              </a:ext>
            </a:extLst>
          </p:cNvPr>
          <p:cNvSpPr/>
          <p:nvPr/>
        </p:nvSpPr>
        <p:spPr>
          <a:xfrm>
            <a:off x="3684574" y="3635063"/>
            <a:ext cx="7846044" cy="252254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23D86-EB97-71D5-8164-981FE154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8" y="424193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br>
              <a:rPr lang="en-GB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5329-4827-F8BD-E7E9-B66BE98E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822" y="4502482"/>
            <a:ext cx="10515600" cy="342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Arial"/>
                <a:cs typeface="Arial"/>
              </a:rPr>
              <a:t>Understand what littering is and why it is harmful to the environment.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Arial"/>
                <a:cs typeface="Arial"/>
              </a:rPr>
              <a:t>Learn how litter can harm wildlife and pollute natural habitats.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Arial"/>
                <a:cs typeface="Arial"/>
              </a:rPr>
              <a:t>Recognise the importance of keeping our surroundings clean.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latin typeface="Arial"/>
                <a:cs typeface="Arial"/>
              </a:rPr>
              <a:t>Discuss ways to reduce littering at school, at home, and in our community.</a:t>
            </a:r>
            <a:endParaRPr lang="en-GB" sz="2000" dirty="0"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5ADE9-7361-540E-3447-4C17CAE79802}"/>
              </a:ext>
            </a:extLst>
          </p:cNvPr>
          <p:cNvSpPr txBox="1"/>
          <p:nvPr/>
        </p:nvSpPr>
        <p:spPr>
          <a:xfrm>
            <a:off x="3977821" y="3941517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By the end of this lesson, </a:t>
            </a:r>
            <a:r>
              <a:rPr lang="en-US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you</a:t>
            </a:r>
            <a:r>
              <a:rPr lang="en-US" sz="18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 will:</a:t>
            </a:r>
          </a:p>
        </p:txBody>
      </p:sp>
      <p:pic>
        <p:nvPicPr>
          <p:cNvPr id="5" name="Picture 4" descr="A cartoon apple and a piece of apple&#10;&#10;AI-generated content may be incorrect.">
            <a:extLst>
              <a:ext uri="{FF2B5EF4-FFF2-40B4-BE49-F238E27FC236}">
                <a16:creationId xmlns:a16="http://schemas.microsoft.com/office/drawing/2014/main" id="{93AB22A1-ABA7-451B-6F43-E6CF9EED4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9" y="2039384"/>
            <a:ext cx="1433599" cy="1183553"/>
          </a:xfrm>
          <a:prstGeom prst="rect">
            <a:avLst/>
          </a:prstGeom>
        </p:spPr>
      </p:pic>
      <p:pic>
        <p:nvPicPr>
          <p:cNvPr id="8" name="Picture 7" descr="A cartoon of a red cylinder&#10;&#10;Description automatically generated">
            <a:extLst>
              <a:ext uri="{FF2B5EF4-FFF2-40B4-BE49-F238E27FC236}">
                <a16:creationId xmlns:a16="http://schemas.microsoft.com/office/drawing/2014/main" id="{DEBFEEC0-D679-AAB8-0521-F78B03D2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5238">
            <a:off x="3023294" y="3111263"/>
            <a:ext cx="916776" cy="999368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12 0.00694 C 0.69817 0.01412 0.70963 0.0125 0.64531 0.00694 C 0.63815 0.00625 0.63099 0.00324 0.62396 0.00069 C 0.60573 -0.00648 0.57278 -0.01945 0.55481 -0.03542 C 0.52174 -0.06482 0.56302 -0.02778 0.53229 -0.05648 C 0.52825 -0.06019 0.52422 -0.06343 0.52031 -0.06713 C 0.51276 -0.07454 0.49505 -0.09306 0.4858 -0.10301 C 0.48086 -0.10857 0.47252 -0.11759 0.46797 -0.12431 C 0.46575 -0.12755 0.46406 -0.13148 0.46198 -0.13495 C 0.4595 -0.13866 0.44856 -0.15347 0.44414 -0.16227 C 0.4388 -0.17338 0.43164 -0.19213 0.42864 -0.20255 L 0.42513 -0.21528 C 0.42474 -0.21945 0.42435 -0.22384 0.42396 -0.22801 C 0.42356 -0.23148 0.42265 -0.23495 0.42265 -0.23866 C 0.42304 -0.25208 0.42369 -0.26551 0.42513 -0.2787 C 0.42552 -0.28287 0.42981 -0.28889 0.43099 -0.29144 C 0.4319 -0.29352 0.43242 -0.29583 0.43346 -0.29792 C 0.43606 -0.30301 0.43945 -0.30718 0.44179 -0.31273 C 0.4444 -0.31898 0.44557 -0.32245 0.44896 -0.32755 C 0.45 -0.32917 0.45117 -0.33056 0.45247 -0.33171 C 0.45494 -0.33357 0.46119 -0.33704 0.46432 -0.33796 C 0.46679 -0.33889 0.46914 -0.33935 0.47148 -0.34005 C 0.4806 -0.33935 0.48984 -0.34074 0.49896 -0.33796 C 0.50377 -0.33658 0.51471 -0.32199 0.51797 -0.3169 C 0.52135 -0.31158 0.52448 -0.30602 0.52747 -0.3 C 0.53281 -0.28912 0.53867 -0.27408 0.54297 -0.26181 C 0.54909 -0.24445 0.55078 -0.24005 0.55481 -0.22153 C 0.55651 -0.21435 0.55846 -0.20139 0.55963 -0.19421 C 0.56119 -0.17431 0.5625 -0.16713 0.55846 -0.14329 C 0.55755 -0.13796 0.55455 -0.13472 0.55247 -0.13056 C 0.55026 -0.12616 0.54791 -0.12176 0.54531 -0.11783 C 0.53854 -0.10833 0.52968 -0.09977 0.52148 -0.09468 C 0.51133 -0.0882 0.5013 -0.08033 0.49062 -0.07778 L 0.47265 -0.07338 C 0.46758 -0.07222 0.46237 -0.0706 0.45729 -0.06921 C 0.44518 -0.06644 0.44362 -0.06713 0.42981 -0.06505 C 0.42734 -0.06458 0.41263 -0.06158 0.40963 -0.06088 C 0.40768 -0.06019 0.40573 -0.05903 0.40364 -0.05857 C 0.39739 -0.05764 0.39101 -0.05718 0.38463 -0.05648 C 0.36119 -0.05787 0.33776 -0.05857 0.31432 -0.06088 C 0.30872 -0.06134 0.30325 -0.06389 0.29765 -0.06505 C 0.29453 -0.06574 0.2914 -0.06667 0.28815 -0.06713 C 0.27825 -0.06852 0.25169 -0.0706 0.24297 -0.0713 C 0.2401 -0.07199 0.23737 -0.07315 0.23463 -0.07338 C 0.22187 -0.07523 0.19648 -0.07778 0.19648 -0.07778 C 0.19336 -0.07847 0.19023 -0.0794 0.18698 -0.07986 C 0.18151 -0.08079 0.17591 -0.08102 0.17031 -0.08195 C 0.16471 -0.0831 0.15924 -0.08472 0.15364 -0.08611 L 0.14531 -0.0882 C 0.14297 -0.08982 0.14062 -0.09167 0.13815 -0.09259 C 0.12226 -0.09745 0.09218 -0.09306 0.08229 -0.09259 C 0.07747 -0.09051 0.072 -0.09097 0.06797 -0.08611 C 0.06328 -0.08079 0.06575 -0.08287 0.0608 -0.07986 L 0.05364 -0.0713 C 0.05247 -0.06991 0.05104 -0.06898 0.05013 -0.06713 C 0.03919 -0.04769 0.04414 -0.05509 0.0358 -0.04375 C 0.03398 -0.03912 0.02994 -0.02778 0.02747 -0.02269 C 0.02317 -0.01412 0.02148 -0.01389 0.01797 -0.0037 C 0.01614 0.00162 0.0151 0.0081 0.01315 0.01319 C 0.00794 0.02731 0.00963 0.02153 0.00729 0.03032 " pathEditMode="relative" ptsTypes="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52FBED-8BD9-F1D3-DFFD-1AFB9595C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77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22C5DA-E27E-3AFD-EE09-F06C5729A70E}"/>
              </a:ext>
            </a:extLst>
          </p:cNvPr>
          <p:cNvSpPr/>
          <p:nvPr/>
        </p:nvSpPr>
        <p:spPr>
          <a:xfrm>
            <a:off x="612731" y="642014"/>
            <a:ext cx="5387236" cy="557397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447E-CA25-7B07-7F7E-167C62A2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24" y="936992"/>
            <a:ext cx="4636418" cy="156966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DB552"/>
                </a:solidFill>
                <a:latin typeface="Arial Rounded MT Bold"/>
              </a:rPr>
              <a:t>What does </a:t>
            </a:r>
            <a:br>
              <a:rPr lang="en-GB" sz="4000" b="1" dirty="0">
                <a:latin typeface="Arial Rounded MT Bold" panose="020F0704030504030204" pitchFamily="34" charset="77"/>
              </a:rPr>
            </a:br>
            <a:r>
              <a:rPr lang="en-GB" sz="4000" b="1" dirty="0">
                <a:solidFill>
                  <a:srgbClr val="7DB552"/>
                </a:solidFill>
                <a:latin typeface="Arial Rounded MT Bold"/>
              </a:rPr>
              <a:t>‘littering’ mean?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77C26D-F722-D2B3-E1FA-F1A436AF0073}"/>
              </a:ext>
            </a:extLst>
          </p:cNvPr>
          <p:cNvSpPr/>
          <p:nvPr/>
        </p:nvSpPr>
        <p:spPr>
          <a:xfrm>
            <a:off x="999881" y="5201587"/>
            <a:ext cx="4636421" cy="646995"/>
          </a:xfrm>
          <a:prstGeom prst="roundRect">
            <a:avLst>
              <a:gd name="adj" fmla="val 37519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86904-DF51-3D5E-076C-2CC44A903694}"/>
              </a:ext>
            </a:extLst>
          </p:cNvPr>
          <p:cNvSpPr txBox="1"/>
          <p:nvPr/>
        </p:nvSpPr>
        <p:spPr>
          <a:xfrm>
            <a:off x="1803171" y="5308985"/>
            <a:ext cx="392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Click for explanation…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15ED9-D5BC-1EAB-92DD-A9306509B2EF}"/>
              </a:ext>
            </a:extLst>
          </p:cNvPr>
          <p:cNvSpPr txBox="1"/>
          <p:nvPr/>
        </p:nvSpPr>
        <p:spPr>
          <a:xfrm rot="20596006">
            <a:off x="7371535" y="725394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D8BE8-C865-E0D1-A67D-E71F4B8DAF09}"/>
              </a:ext>
            </a:extLst>
          </p:cNvPr>
          <p:cNvSpPr txBox="1"/>
          <p:nvPr/>
        </p:nvSpPr>
        <p:spPr>
          <a:xfrm rot="640175">
            <a:off x="10879293" y="1530510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9BC59-B050-E34B-823B-6922D404D843}"/>
              </a:ext>
            </a:extLst>
          </p:cNvPr>
          <p:cNvSpPr txBox="1"/>
          <p:nvPr/>
        </p:nvSpPr>
        <p:spPr>
          <a:xfrm rot="640175">
            <a:off x="6629468" y="3254528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BBA4E-1414-F3EC-F3AB-991732D5FA04}"/>
              </a:ext>
            </a:extLst>
          </p:cNvPr>
          <p:cNvSpPr txBox="1"/>
          <p:nvPr/>
        </p:nvSpPr>
        <p:spPr>
          <a:xfrm rot="20596006">
            <a:off x="11042440" y="3460529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954BA-69E4-0235-C65A-A2C2D499AF26}"/>
              </a:ext>
            </a:extLst>
          </p:cNvPr>
          <p:cNvSpPr txBox="1"/>
          <p:nvPr/>
        </p:nvSpPr>
        <p:spPr>
          <a:xfrm>
            <a:off x="1226793" y="2758634"/>
            <a:ext cx="40561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comes to mind when you think about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might you find litter?</a:t>
            </a:r>
          </a:p>
        </p:txBody>
      </p:sp>
      <p:pic>
        <p:nvPicPr>
          <p:cNvPr id="19" name="Picture 18" descr="A cartoon of a black bag&#10;&#10;AI-generated content may be incorrect.">
            <a:extLst>
              <a:ext uri="{FF2B5EF4-FFF2-40B4-BE49-F238E27FC236}">
                <a16:creationId xmlns:a16="http://schemas.microsoft.com/office/drawing/2014/main" id="{D3E77DE8-3E72-06CF-FC41-0B157BCD9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47" y="1079298"/>
            <a:ext cx="3459021" cy="4700917"/>
          </a:xfrm>
          <a:prstGeom prst="rect">
            <a:avLst/>
          </a:prstGeom>
        </p:spPr>
      </p:pic>
      <p:pic>
        <p:nvPicPr>
          <p:cNvPr id="21" name="Picture 20" descr="A cartoon of a diaper and a sanitary pad&#10;&#10;AI-generated content may be incorrect.">
            <a:extLst>
              <a:ext uri="{FF2B5EF4-FFF2-40B4-BE49-F238E27FC236}">
                <a16:creationId xmlns:a16="http://schemas.microsoft.com/office/drawing/2014/main" id="{26559E56-8D50-3EDD-0C55-0B9FA0580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81" y="4621330"/>
            <a:ext cx="1428426" cy="1183553"/>
          </a:xfrm>
          <a:prstGeom prst="rect">
            <a:avLst/>
          </a:prstGeom>
        </p:spPr>
      </p:pic>
      <p:pic>
        <p:nvPicPr>
          <p:cNvPr id="23" name="Picture 22" descr="A cartoon of cans with faces&#10;&#10;AI-generated content may be incorrect.">
            <a:extLst>
              <a:ext uri="{FF2B5EF4-FFF2-40B4-BE49-F238E27FC236}">
                <a16:creationId xmlns:a16="http://schemas.microsoft.com/office/drawing/2014/main" id="{0F0E9273-2F14-AA71-4B89-11BE85D7E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92" y="5311129"/>
            <a:ext cx="1215295" cy="1081522"/>
          </a:xfrm>
          <a:prstGeom prst="rect">
            <a:avLst/>
          </a:prstGeom>
        </p:spPr>
      </p:pic>
      <p:pic>
        <p:nvPicPr>
          <p:cNvPr id="27" name="Picture 26" descr="A cartoon of a pyramid&#10;&#10;AI-generated content may be incorrect.">
            <a:extLst>
              <a:ext uri="{FF2B5EF4-FFF2-40B4-BE49-F238E27FC236}">
                <a16:creationId xmlns:a16="http://schemas.microsoft.com/office/drawing/2014/main" id="{DDB3020C-8941-D3A4-9C7D-0EC435603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57" y="4501382"/>
            <a:ext cx="1056582" cy="1081523"/>
          </a:xfrm>
          <a:prstGeom prst="rect">
            <a:avLst/>
          </a:prstGeom>
        </p:spPr>
      </p:pic>
      <p:pic>
        <p:nvPicPr>
          <p:cNvPr id="29" name="Picture 28" descr="A cartoon apple and a piece of apple&#10;&#10;AI-generated content may be incorrect.">
            <a:extLst>
              <a:ext uri="{FF2B5EF4-FFF2-40B4-BE49-F238E27FC236}">
                <a16:creationId xmlns:a16="http://schemas.microsoft.com/office/drawing/2014/main" id="{9430AD5A-5597-626F-CEA8-3F106FA00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7" y="5100789"/>
            <a:ext cx="1433599" cy="11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mpler Recycling Hull - Littering and the Environment">
            <a:hlinkClick r:id="" action="ppaction://media"/>
            <a:extLst>
              <a:ext uri="{FF2B5EF4-FFF2-40B4-BE49-F238E27FC236}">
                <a16:creationId xmlns:a16="http://schemas.microsoft.com/office/drawing/2014/main" id="{5784A714-0352-F764-7197-9C08AB478E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5F54-9558-7564-0887-0CE736BB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22094B8-804D-8E92-20BB-9909A3BD50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F356D1-C030-7BD8-E1CE-E9EAB26011CD}"/>
              </a:ext>
            </a:extLst>
          </p:cNvPr>
          <p:cNvSpPr/>
          <p:nvPr/>
        </p:nvSpPr>
        <p:spPr>
          <a:xfrm>
            <a:off x="612731" y="642013"/>
            <a:ext cx="538723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A1D6-D0AB-54EB-D29D-72763F42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11" y="2422264"/>
            <a:ext cx="4528329" cy="26492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feel if your favourite park or playground looked like that?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would happen to animals and plants if there is too much litter around?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cartoon avocado with a face&#10;&#10;Description automatically generated">
            <a:extLst>
              <a:ext uri="{FF2B5EF4-FFF2-40B4-BE49-F238E27FC236}">
                <a16:creationId xmlns:a16="http://schemas.microsoft.com/office/drawing/2014/main" id="{4DC614BC-1D8E-E94D-3B2C-1D7B68350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36" y="3426042"/>
            <a:ext cx="1295400" cy="1701800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19" name="Picture 18" descr="A cartoon of plastic bottles&#10;&#10;Description automatically generated">
            <a:extLst>
              <a:ext uri="{FF2B5EF4-FFF2-40B4-BE49-F238E27FC236}">
                <a16:creationId xmlns:a16="http://schemas.microsoft.com/office/drawing/2014/main" id="{61564F22-4B62-CCD7-F7E1-5C9A77BBF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95" y="681238"/>
            <a:ext cx="1701800" cy="1701800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21" name="Picture 20" descr="A cartoon of a red cylinder&#10;&#10;Description automatically generated">
            <a:extLst>
              <a:ext uri="{FF2B5EF4-FFF2-40B4-BE49-F238E27FC236}">
                <a16:creationId xmlns:a16="http://schemas.microsoft.com/office/drawing/2014/main" id="{5082D31F-E642-2EF9-FC71-18DF3859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65" y="2136654"/>
            <a:ext cx="1409700" cy="1536700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25" name="Picture 24" descr="A cartoon of a yellow sponge with a smiling face&#10;&#10;Description automatically generated">
            <a:extLst>
              <a:ext uri="{FF2B5EF4-FFF2-40B4-BE49-F238E27FC236}">
                <a16:creationId xmlns:a16="http://schemas.microsoft.com/office/drawing/2014/main" id="{685ECC5E-1876-2FD2-53DD-11B5D2CE8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26" y="609679"/>
            <a:ext cx="1790700" cy="1663700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6" name="Picture 5" descr="A cartoon banana with a face&#10;&#10;Description automatically generated">
            <a:extLst>
              <a:ext uri="{FF2B5EF4-FFF2-40B4-BE49-F238E27FC236}">
                <a16:creationId xmlns:a16="http://schemas.microsoft.com/office/drawing/2014/main" id="{798070D3-A2F3-D882-8927-4FF184678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74">
            <a:off x="9443832" y="3064277"/>
            <a:ext cx="2273300" cy="1816100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26986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6EB26-F5A3-B1FF-10CC-5B74D0BD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64" y="86935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Discussion </a:t>
            </a:r>
          </a:p>
        </p:txBody>
      </p:sp>
      <p:pic>
        <p:nvPicPr>
          <p:cNvPr id="18" name="Picture 17" descr="A cartoon of a pyramid&#10;&#10;Description automatically generated">
            <a:extLst>
              <a:ext uri="{FF2B5EF4-FFF2-40B4-BE49-F238E27FC236}">
                <a16:creationId xmlns:a16="http://schemas.microsoft.com/office/drawing/2014/main" id="{3D7820A9-15A6-4E55-0BA2-0EDB196C8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40" y="4434966"/>
            <a:ext cx="1734568" cy="1779428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840C4-D524-62CF-19EB-C9DB236FA33C}"/>
              </a:ext>
            </a:extLst>
          </p:cNvPr>
          <p:cNvSpPr txBox="1"/>
          <p:nvPr/>
        </p:nvSpPr>
        <p:spPr>
          <a:xfrm>
            <a:off x="1025214" y="2000930"/>
            <a:ext cx="4407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After watching that video, how did seeing the littered environment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6925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6FC651-B771-0269-0105-F05F7580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1666"/>
          <a:stretch/>
        </p:blipFill>
        <p:spPr>
          <a:xfrm>
            <a:off x="-15499" y="0"/>
            <a:ext cx="12207499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2E9592-B2D8-CA23-B3B1-3616910CB85D}"/>
              </a:ext>
            </a:extLst>
          </p:cNvPr>
          <p:cNvSpPr/>
          <p:nvPr/>
        </p:nvSpPr>
        <p:spPr>
          <a:xfrm>
            <a:off x="522514" y="591652"/>
            <a:ext cx="5949539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B4EF-05D1-9D51-BB0B-4F628EAB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37" y="2154982"/>
            <a:ext cx="2344387" cy="390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7DB452"/>
                </a:solidFill>
                <a:latin typeface="Arial Rounded MT Bold" panose="020F0704030504030204" pitchFamily="34" charset="0"/>
              </a:rPr>
              <a:t>Click for answers…</a:t>
            </a:r>
          </a:p>
          <a:p>
            <a:pPr marL="0" indent="0">
              <a:buNone/>
            </a:pPr>
            <a:endParaRPr lang="en-GB" sz="1600" dirty="0">
              <a:solidFill>
                <a:srgbClr val="7DB45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7DB45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56D38B-DA5D-296B-B636-D1E38FCEA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3038" y="98826"/>
            <a:ext cx="5257800" cy="271712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GB" sz="28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</a:br>
            <a:r>
              <a:rPr lang="en-GB" sz="28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Can you think of any ways that we could reduce litter?</a:t>
            </a:r>
            <a:br>
              <a:rPr lang="en-GB" sz="28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</a:br>
            <a:endParaRPr lang="en-GB" sz="2800" b="1" dirty="0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A068F-4A33-FCCC-36DC-2C378823A16F}"/>
              </a:ext>
            </a:extLst>
          </p:cNvPr>
          <p:cNvSpPr txBox="1"/>
          <p:nvPr/>
        </p:nvSpPr>
        <p:spPr>
          <a:xfrm>
            <a:off x="933039" y="2645723"/>
            <a:ext cx="5075875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Take rubbish home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at the end of the day or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put it in school bins.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Recycle items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wherever possible.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reusable containers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water bottles.</a:t>
            </a:r>
          </a:p>
        </p:txBody>
      </p:sp>
      <p:pic>
        <p:nvPicPr>
          <p:cNvPr id="2" name="Picture 1" descr="A cartoon of a blue trash can&#10;&#10;Description automatically generated">
            <a:extLst>
              <a:ext uri="{FF2B5EF4-FFF2-40B4-BE49-F238E27FC236}">
                <a16:creationId xmlns:a16="http://schemas.microsoft.com/office/drawing/2014/main" id="{22BECC13-355C-F2B3-76EC-19662A632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90" y="977151"/>
            <a:ext cx="3838371" cy="5388023"/>
          </a:xfrm>
          <a:prstGeom prst="rect">
            <a:avLst/>
          </a:prstGeom>
          <a:effectLst>
            <a:outerShdw blurRad="262350" dist="50800" dir="5400000" algn="ctr" rotWithShape="0">
              <a:srgbClr val="000000">
                <a:alpha val="32029"/>
              </a:srgbClr>
            </a:outerShdw>
          </a:effectLst>
        </p:spPr>
      </p:pic>
      <p:pic>
        <p:nvPicPr>
          <p:cNvPr id="4" name="Picture 3" descr="A cartoon of plastic bottles&#10;&#10;Description automatically generated">
            <a:extLst>
              <a:ext uri="{FF2B5EF4-FFF2-40B4-BE49-F238E27FC236}">
                <a16:creationId xmlns:a16="http://schemas.microsoft.com/office/drawing/2014/main" id="{FE5F2DDE-88EC-9AA8-0C0F-FAD08C94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68" y="400711"/>
            <a:ext cx="1544963" cy="1544963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5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2D665-396C-99E6-EF79-31A46979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7251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8978A2-A5AE-C977-7519-A6782E04E2F4}"/>
              </a:ext>
            </a:extLst>
          </p:cNvPr>
          <p:cNvSpPr/>
          <p:nvPr/>
        </p:nvSpPr>
        <p:spPr>
          <a:xfrm>
            <a:off x="486080" y="548110"/>
            <a:ext cx="5637630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396BF-524A-FC45-BEFE-43F78EC3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66" y="438118"/>
            <a:ext cx="10515600" cy="1325563"/>
          </a:xfrm>
        </p:spPr>
        <p:txBody>
          <a:bodyPr/>
          <a:lstStyle/>
          <a:p>
            <a:r>
              <a:rPr lang="en-GB" sz="20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Discussion</a:t>
            </a:r>
            <a:r>
              <a:rPr lang="en-GB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C45F-A863-EE5D-CF8D-EF11B1AE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74" y="3296193"/>
            <a:ext cx="4803617" cy="175432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 a group,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let’s discuss the importance of keeping places clean and how we can help make the world a nicer and safer place to live in.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9D9D8-5D3C-0E53-E39A-88C8EF01FA34}"/>
              </a:ext>
            </a:extLst>
          </p:cNvPr>
          <p:cNvSpPr txBox="1"/>
          <p:nvPr/>
        </p:nvSpPr>
        <p:spPr>
          <a:xfrm>
            <a:off x="923966" y="1454781"/>
            <a:ext cx="4971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Why should we keep our environment clean? </a:t>
            </a:r>
          </a:p>
        </p:txBody>
      </p:sp>
      <p:pic>
        <p:nvPicPr>
          <p:cNvPr id="12" name="Picture 11" descr="A cartoon banana with a face&#10;&#10;Description automatically generated">
            <a:extLst>
              <a:ext uri="{FF2B5EF4-FFF2-40B4-BE49-F238E27FC236}">
                <a16:creationId xmlns:a16="http://schemas.microsoft.com/office/drawing/2014/main" id="{1F8E353A-DB69-6790-3F09-ED2BBFFA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74">
            <a:off x="9726354" y="5320259"/>
            <a:ext cx="1627882" cy="130048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" name="Picture 3" descr="A cartoon of plastic bottles&#10;&#10;Description automatically generated">
            <a:extLst>
              <a:ext uri="{FF2B5EF4-FFF2-40B4-BE49-F238E27FC236}">
                <a16:creationId xmlns:a16="http://schemas.microsoft.com/office/drawing/2014/main" id="{2449F55D-7D8D-FE8D-26D3-8D0730705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43" y="3065898"/>
            <a:ext cx="1030157" cy="1030157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pic>
        <p:nvPicPr>
          <p:cNvPr id="5" name="Picture 4" descr="A cartoon of a red cylinder&#10;&#10;Description automatically generated">
            <a:extLst>
              <a:ext uri="{FF2B5EF4-FFF2-40B4-BE49-F238E27FC236}">
                <a16:creationId xmlns:a16="http://schemas.microsoft.com/office/drawing/2014/main" id="{3EE2F06E-9BC5-DF4B-30A2-4FDC9A165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16" y="3662545"/>
            <a:ext cx="937190" cy="1021622"/>
          </a:xfrm>
          <a:prstGeom prst="rect">
            <a:avLst/>
          </a:prstGeom>
          <a:effectLst>
            <a:outerShdw blurRad="513697" dist="50800" dir="5400000" algn="ctr" rotWithShape="0">
              <a:srgbClr val="000000">
                <a:alpha val="26222"/>
              </a:srgbClr>
            </a:outerShdw>
          </a:effec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3878012E-DD4F-7CA7-0F78-1D4B01CC6B8D}"/>
              </a:ext>
            </a:extLst>
          </p:cNvPr>
          <p:cNvSpPr/>
          <p:nvPr/>
        </p:nvSpPr>
        <p:spPr>
          <a:xfrm>
            <a:off x="846185" y="5267643"/>
            <a:ext cx="4885143" cy="733467"/>
          </a:xfrm>
          <a:prstGeom prst="roundRect">
            <a:avLst>
              <a:gd name="adj" fmla="val 21747"/>
            </a:avLst>
          </a:prstGeom>
          <a:solidFill>
            <a:srgbClr val="7DB4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animals too! 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artoon rabbit with a sausage around its neck&#10;&#10;Description automatically generated">
            <a:extLst>
              <a:ext uri="{FF2B5EF4-FFF2-40B4-BE49-F238E27FC236}">
                <a16:creationId xmlns:a16="http://schemas.microsoft.com/office/drawing/2014/main" id="{B9C688F0-E5E8-A211-47CF-ECF1E2B2E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06" y="3999052"/>
            <a:ext cx="2266694" cy="15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996 C 0.00964 0.01158 0.01602 0.01436 0.02383 0.00996 C 0.03373 0.00463 0.04714 -0.00833 0.05586 -0.01851 C 0.06914 -0.03402 0.08203 -0.05046 0.09518 -0.06643 C 0.11602 -0.09189 0.1125 -0.0875 0.13203 -0.1125 C 0.13568 -0.11712 0.14844 -0.13287 0.153 -0.14074 C 0.15521 -0.1449 0.15729 -0.1493 0.15912 -0.15393 C 0.16406 -0.16666 0.16393 -0.16875 0.16654 -0.1824 C 0.16563 -0.19467 0.16602 -0.20763 0.16406 -0.21944 C 0.16315 -0.225 0.16003 -0.22847 0.15794 -0.23263 C 0.13464 -0.27662 0.15352 -0.24143 0.14063 -0.26111 C 0.13477 -0.2699 0.13958 -0.26597 0.13333 -0.26967 C 0.12839 -0.26759 0.12331 -0.26643 0.11849 -0.26319 C 0.11576 -0.26134 0.11328 -0.2581 0.1112 -0.25439 C 0.10625 -0.24583 0.10365 -0.22986 0.1013 -0.21944 C 0.10052 -0.20995 0.09909 -0.20069 0.09883 -0.1912 C 0.09857 -0.17638 0.10065 -0.14606 0.10378 -0.13217 C 0.10716 -0.11689 0.11901 -0.08865 0.12474 -0.07754 C 0.13516 -0.05671 0.15638 -0.01597 0.17136 0.00348 C 0.18646 0.02292 0.20261 0.03774 0.2194 0.05163 C 0.23112 0.06112 0.25117 0.075 0.26367 0.07987 C 0.27787 0.08565 0.30352 0.08866 0.31771 0.09098 C 0.32591 0.09005 0.33412 0.09051 0.34232 0.08866 C 0.36198 0.08426 0.36992 0.07686 0.38906 0.0669 C 0.39505 0.06366 0.40143 0.06158 0.40742 0.05811 C 0.41667 0.05278 0.43294 0.03866 0.43945 0.02963 C 0.44271 0.025 0.44649 0.02038 0.44922 0.01436 C 0.45625 -0.00046 0.44896 0.0125 0.453 0.00556 " pathEditMode="relative" ptsTypes="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5F54-9558-7564-0887-0CE736BB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urtle swimming in the ocean&#10;&#10;Description automatically generated">
            <a:extLst>
              <a:ext uri="{FF2B5EF4-FFF2-40B4-BE49-F238E27FC236}">
                <a16:creationId xmlns:a16="http://schemas.microsoft.com/office/drawing/2014/main" id="{CA6A324C-3305-05D3-F78F-7BA62995F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F356D1-C030-7BD8-E1CE-E9EAB26011CD}"/>
              </a:ext>
            </a:extLst>
          </p:cNvPr>
          <p:cNvSpPr/>
          <p:nvPr/>
        </p:nvSpPr>
        <p:spPr>
          <a:xfrm>
            <a:off x="527831" y="634847"/>
            <a:ext cx="5441169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A1D6-D0AB-54EB-D29D-72763F42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08" y="1021481"/>
            <a:ext cx="4760492" cy="354981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Waste left on our streets can blow away into rivers and end up in the ocean.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Animals in the ocean will think things like plastics are food and eat 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can also get stuck in our waste and this can really hurt them.</a:t>
            </a:r>
            <a:endParaRPr lang="en-US" sz="1600" b="1" dirty="0">
              <a:solidFill>
                <a:srgbClr val="7DB5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86E51A6-4B2A-A49E-60C4-50ACCF4E6836}"/>
              </a:ext>
            </a:extLst>
          </p:cNvPr>
          <p:cNvSpPr/>
          <p:nvPr/>
        </p:nvSpPr>
        <p:spPr>
          <a:xfrm>
            <a:off x="817157" y="4851399"/>
            <a:ext cx="4885143" cy="1091655"/>
          </a:xfrm>
          <a:prstGeom prst="roundRect">
            <a:avLst>
              <a:gd name="adj" fmla="val 15810"/>
            </a:avLst>
          </a:prstGeom>
          <a:solidFill>
            <a:srgbClr val="00B0F0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reusable items or recycling correctly can make a big difference. 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25544-DCBB-2CD4-FE3B-D0745F06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4DED52-47AE-EF31-1A0F-8F801893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92344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A6A3FB-3088-6B7E-DC32-62553D1D7E8D}"/>
              </a:ext>
            </a:extLst>
          </p:cNvPr>
          <p:cNvSpPr/>
          <p:nvPr/>
        </p:nvSpPr>
        <p:spPr>
          <a:xfrm>
            <a:off x="530940" y="548110"/>
            <a:ext cx="5720773" cy="577352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6861-45A2-FA10-FC04-9CE35060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284" y="3597590"/>
            <a:ext cx="4926153" cy="332585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Health and animals: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clean environment prevents harm.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Safety: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Avoiding dangerous items like broken glass or sharp objects.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Tidiness: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clean place is more enjoyable to play and work in.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225DB-B8C6-E3AA-D686-3DCBA391EDFA}"/>
              </a:ext>
            </a:extLst>
          </p:cNvPr>
          <p:cNvSpPr txBox="1"/>
          <p:nvPr/>
        </p:nvSpPr>
        <p:spPr>
          <a:xfrm>
            <a:off x="925284" y="979538"/>
            <a:ext cx="4971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DB452"/>
                </a:solidFill>
                <a:latin typeface="Arial Rounded MT Bold" panose="020F0704030504030204" pitchFamily="34" charset="0"/>
              </a:rPr>
              <a:t>How can we keep our school or home environment clean?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BB24F-6C3C-E478-218E-30EC2888D502}"/>
              </a:ext>
            </a:extLst>
          </p:cNvPr>
          <p:cNvSpPr txBox="1"/>
          <p:nvPr/>
        </p:nvSpPr>
        <p:spPr>
          <a:xfrm>
            <a:off x="925284" y="283571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DB452"/>
                </a:solidFill>
                <a:latin typeface="Arial Rounded MT Bold" panose="020F0704030504030204" pitchFamily="34" charset="0"/>
              </a:rPr>
              <a:t>Remember to think about:</a:t>
            </a:r>
          </a:p>
        </p:txBody>
      </p:sp>
    </p:spTree>
    <p:extLst>
      <p:ext uri="{BB962C8B-B14F-4D97-AF65-F5344CB8AC3E}">
        <p14:creationId xmlns:p14="http://schemas.microsoft.com/office/powerpoint/2010/main" val="25883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CD72F662264B97504E0CBD72E3CA" ma:contentTypeVersion="18" ma:contentTypeDescription="Create a new document." ma:contentTypeScope="" ma:versionID="779c8f0e32548e8f1ef93b98bb410f6e">
  <xsd:schema xmlns:xsd="http://www.w3.org/2001/XMLSchema" xmlns:xs="http://www.w3.org/2001/XMLSchema" xmlns:p="http://schemas.microsoft.com/office/2006/metadata/properties" xmlns:ns2="dd49e552-297e-4583-a3fd-e5f28a96cb9c" xmlns:ns3="321bd461-8c91-4634-8508-43f258d78a12" targetNamespace="http://schemas.microsoft.com/office/2006/metadata/properties" ma:root="true" ma:fieldsID="40e75a8877999d959767f2b0cfe78a03" ns2:_="" ns3:_="">
    <xsd:import namespace="dd49e552-297e-4583-a3fd-e5f28a96cb9c"/>
    <xsd:import namespace="321bd461-8c91-4634-8508-43f258d78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9e552-297e-4583-a3fd-e5f28a96c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233691-7fb0-4aba-8bee-994cce3a13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d461-8c91-4634-8508-43f258d78a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0cbc41-00d4-46bd-bca7-e76c4370fb7b}" ma:internalName="TaxCatchAll" ma:showField="CatchAllData" ma:web="321bd461-8c91-4634-8508-43f258d78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9e552-297e-4583-a3fd-e5f28a96cb9c">
      <Terms xmlns="http://schemas.microsoft.com/office/infopath/2007/PartnerControls"/>
    </lcf76f155ced4ddcb4097134ff3c332f>
    <TaxCatchAll xmlns="321bd461-8c91-4634-8508-43f258d78a12" xsi:nil="true"/>
  </documentManagement>
</p:properties>
</file>

<file path=customXml/itemProps1.xml><?xml version="1.0" encoding="utf-8"?>
<ds:datastoreItem xmlns:ds="http://schemas.openxmlformats.org/officeDocument/2006/customXml" ds:itemID="{89B5519B-E4B2-462B-A568-ACF3A8A3F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5DEE5-A322-4A60-B034-4A4C35FB7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9e552-297e-4583-a3fd-e5f28a96cb9c"/>
    <ds:schemaRef ds:uri="321bd461-8c91-4634-8508-43f258d78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738007-0AF2-41CB-8025-802286033B7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21bd461-8c91-4634-8508-43f258d78a12"/>
    <ds:schemaRef ds:uri="http://schemas.microsoft.com/office/infopath/2007/PartnerControls"/>
    <ds:schemaRef ds:uri="dd49e552-297e-4583-a3fd-e5f28a96cb9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662</Words>
  <Application>Microsoft Office PowerPoint</Application>
  <PresentationFormat>Widescreen</PresentationFormat>
  <Paragraphs>73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Arial Rounded MT Bold</vt:lpstr>
      <vt:lpstr>Calibri</vt:lpstr>
      <vt:lpstr>Office Theme</vt:lpstr>
      <vt:lpstr>Part 4 Littering &amp; its impact on the environment</vt:lpstr>
      <vt:lpstr>Learning  Objectives:</vt:lpstr>
      <vt:lpstr>What does  ‘littering’ mean?</vt:lpstr>
      <vt:lpstr>PowerPoint Presentation</vt:lpstr>
      <vt:lpstr>Discussion </vt:lpstr>
      <vt:lpstr> Can you think of any ways that we could reduce litter? </vt:lpstr>
      <vt:lpstr>Discussion </vt:lpstr>
      <vt:lpstr>PowerPoint Presentation</vt:lpstr>
      <vt:lpstr>PowerPoint Presentation</vt:lpstr>
      <vt:lpstr>Activity Time</vt:lpstr>
      <vt:lpstr>PowerPoint Presentation</vt:lpstr>
      <vt:lpstr>PowerPoint Presentation</vt:lpstr>
      <vt:lpstr>PowerPoint Presentation</vt:lpstr>
      <vt:lpstr>Extra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O'Dwyer</dc:creator>
  <cp:lastModifiedBy>Cheeseman Matthew</cp:lastModifiedBy>
  <cp:revision>35</cp:revision>
  <dcterms:created xsi:type="dcterms:W3CDTF">2025-04-15T14:00:47Z</dcterms:created>
  <dcterms:modified xsi:type="dcterms:W3CDTF">2026-01-26T15:39:40Z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0x010100B606CD72F662264B97504E0CBD72E3CA</vt:lpwstr>
  </property>
  <property fmtid="{D5CDD505-2E9C-101B-9397-08002B2CF9AE}" pid="3" name="MediaServiceImageTags">
    <vt:lpwstr/>
  </property>
  <property fmtid="{D5CDD505-2E9C-101B-9397-08002B2CF9AE}" pid="4" name="MSIP_Label_bdad5af3-eb5c-4559-9375-26974fdd413e_Enabled">
    <vt:lpwstr>true</vt:lpwstr>
  </property>
  <property fmtid="{D5CDD505-2E9C-101B-9397-08002B2CF9AE}" pid="5" name="MSIP_Label_bdad5af3-eb5c-4559-9375-26974fdd413e_SetDate">
    <vt:lpwstr>2026-01-26T12:00:50Z</vt:lpwstr>
  </property>
  <property fmtid="{D5CDD505-2E9C-101B-9397-08002B2CF9AE}" pid="6" name="MSIP_Label_bdad5af3-eb5c-4559-9375-26974fdd413e_Method">
    <vt:lpwstr>Standard</vt:lpwstr>
  </property>
  <property fmtid="{D5CDD505-2E9C-101B-9397-08002B2CF9AE}" pid="7" name="MSIP_Label_bdad5af3-eb5c-4559-9375-26974fdd413e_Name">
    <vt:lpwstr>General</vt:lpwstr>
  </property>
  <property fmtid="{D5CDD505-2E9C-101B-9397-08002B2CF9AE}" pid="8" name="MSIP_Label_bdad5af3-eb5c-4559-9375-26974fdd413e_SiteId">
    <vt:lpwstr>998b793d-d177-4b88-8be1-6fe1f323a70b</vt:lpwstr>
  </property>
  <property fmtid="{D5CDD505-2E9C-101B-9397-08002B2CF9AE}" pid="9" name="MSIP_Label_bdad5af3-eb5c-4559-9375-26974fdd413e_ActionId">
    <vt:lpwstr>73449960-565a-4e7b-b843-4eddbae3220c</vt:lpwstr>
  </property>
  <property fmtid="{D5CDD505-2E9C-101B-9397-08002B2CF9AE}" pid="10" name="MSIP_Label_bdad5af3-eb5c-4559-9375-26974fdd413e_ContentBits">
    <vt:lpwstr>3</vt:lpwstr>
  </property>
  <property fmtid="{D5CDD505-2E9C-101B-9397-08002B2CF9AE}" pid="11" name="MSIP_Label_bdad5af3-eb5c-4559-9375-26974fdd413e_Tag">
    <vt:lpwstr>10, 3, 0, 1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OFFICIAL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OFFICIAL</vt:lpwstr>
  </property>
</Properties>
</file>