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4" r:id="rId5"/>
    <p:sldId id="270" r:id="rId6"/>
    <p:sldId id="271" r:id="rId7"/>
    <p:sldId id="272" r:id="rId8"/>
    <p:sldId id="256" r:id="rId9"/>
    <p:sldId id="266" r:id="rId10"/>
    <p:sldId id="287" r:id="rId11"/>
    <p:sldId id="289" r:id="rId12"/>
    <p:sldId id="263" r:id="rId13"/>
    <p:sldId id="277" r:id="rId14"/>
    <p:sldId id="279" r:id="rId15"/>
    <p:sldId id="285" r:id="rId16"/>
    <p:sldId id="286" r:id="rId17"/>
    <p:sldId id="28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6F4C"/>
    <a:srgbClr val="7DB552"/>
    <a:srgbClr val="0E6626"/>
    <a:srgbClr val="FFE563"/>
    <a:srgbClr val="F2A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7FD5F-2E3F-4321-997E-8B6B9228BF9F}" v="1" dt="2026-01-26T15:38:09.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07"/>
    <p:restoredTop sz="94655"/>
  </p:normalViewPr>
  <p:slideViewPr>
    <p:cSldViewPr snapToGrid="0">
      <p:cViewPr varScale="1">
        <p:scale>
          <a:sx n="105" d="100"/>
          <a:sy n="105" d="100"/>
        </p:scale>
        <p:origin x="3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eseman Matthew" userId="dcb59cf4-c64a-4dca-836c-b0300c88ab8d" providerId="ADAL" clId="{912A353E-AA81-4F6B-9BBF-68297B051901}"/>
    <pc:docChg chg="undo custSel modSld">
      <pc:chgData name="Cheeseman Matthew" userId="dcb59cf4-c64a-4dca-836c-b0300c88ab8d" providerId="ADAL" clId="{912A353E-AA81-4F6B-9BBF-68297B051901}" dt="2026-01-26T15:38:09.412" v="3"/>
      <pc:docMkLst>
        <pc:docMk/>
      </pc:docMkLst>
      <pc:sldChg chg="addSp delSp modSp mod delAnim modAnim">
        <pc:chgData name="Cheeseman Matthew" userId="dcb59cf4-c64a-4dca-836c-b0300c88ab8d" providerId="ADAL" clId="{912A353E-AA81-4F6B-9BBF-68297B051901}" dt="2026-01-26T15:38:09.412" v="3"/>
        <pc:sldMkLst>
          <pc:docMk/>
          <pc:sldMk cId="63864445" sldId="263"/>
        </pc:sldMkLst>
        <pc:spChg chg="add del">
          <ac:chgData name="Cheeseman Matthew" userId="dcb59cf4-c64a-4dca-836c-b0300c88ab8d" providerId="ADAL" clId="{912A353E-AA81-4F6B-9BBF-68297B051901}" dt="2026-01-26T15:37:47.762" v="2" actId="22"/>
          <ac:spMkLst>
            <pc:docMk/>
            <pc:sldMk cId="63864445" sldId="263"/>
            <ac:spMk id="3" creationId="{16F89D92-0D11-3709-4E88-E76BF9DA6DB0}"/>
          </ac:spMkLst>
        </pc:spChg>
        <pc:picChg chg="add mod">
          <ac:chgData name="Cheeseman Matthew" userId="dcb59cf4-c64a-4dca-836c-b0300c88ab8d" providerId="ADAL" clId="{912A353E-AA81-4F6B-9BBF-68297B051901}" dt="2026-01-26T15:38:09.412" v="3"/>
          <ac:picMkLst>
            <pc:docMk/>
            <pc:sldMk cId="63864445" sldId="263"/>
            <ac:picMk id="4" creationId="{34D35618-BBB2-F234-CD6F-F7175A07DF66}"/>
          </ac:picMkLst>
        </pc:picChg>
        <pc:picChg chg="del">
          <ac:chgData name="Cheeseman Matthew" userId="dcb59cf4-c64a-4dca-836c-b0300c88ab8d" providerId="ADAL" clId="{912A353E-AA81-4F6B-9BBF-68297B051901}" dt="2026-01-26T15:37:43.987" v="0" actId="478"/>
          <ac:picMkLst>
            <pc:docMk/>
            <pc:sldMk cId="63864445" sldId="263"/>
            <ac:picMk id="6" creationId="{7C8F193C-4B74-9EBA-8D34-6078BDAC43AC}"/>
          </ac:picMkLst>
        </pc:picChg>
      </pc:sldChg>
    </pc:docChg>
  </pc:docChgLst>
  <pc:docChgLst>
    <pc:chgData name="Becky" userId="S::becky@eski.media::0400a876-98a3-4c62-8d40-42038257a6ad" providerId="AD" clId="Web-{C5EA4559-AAB0-2EDA-8678-637B31C87314}"/>
    <pc:docChg chg="modSld">
      <pc:chgData name="Becky" userId="S::becky@eski.media::0400a876-98a3-4c62-8d40-42038257a6ad" providerId="AD" clId="Web-{C5EA4559-AAB0-2EDA-8678-637B31C87314}" dt="2025-09-18T12:33:35.533" v="81" actId="20577"/>
      <pc:docMkLst>
        <pc:docMk/>
      </pc:docMkLst>
      <pc:sldChg chg="modSp">
        <pc:chgData name="Becky" userId="S::becky@eski.media::0400a876-98a3-4c62-8d40-42038257a6ad" providerId="AD" clId="Web-{C5EA4559-AAB0-2EDA-8678-637B31C87314}" dt="2025-09-18T12:27:10.811" v="28" actId="20577"/>
        <pc:sldMkLst>
          <pc:docMk/>
          <pc:sldMk cId="2186794480" sldId="266"/>
        </pc:sldMkLst>
      </pc:sldChg>
      <pc:sldChg chg="modSp">
        <pc:chgData name="Becky" userId="S::becky@eski.media::0400a876-98a3-4c62-8d40-42038257a6ad" providerId="AD" clId="Web-{C5EA4559-AAB0-2EDA-8678-637B31C87314}" dt="2025-09-18T12:25:34.638" v="8" actId="20577"/>
        <pc:sldMkLst>
          <pc:docMk/>
          <pc:sldMk cId="3019810588" sldId="271"/>
        </pc:sldMkLst>
      </pc:sldChg>
      <pc:sldChg chg="modSp">
        <pc:chgData name="Becky" userId="S::becky@eski.media::0400a876-98a3-4c62-8d40-42038257a6ad" providerId="AD" clId="Web-{C5EA4559-AAB0-2EDA-8678-637B31C87314}" dt="2025-09-18T12:26:26.701" v="12" actId="20577"/>
        <pc:sldMkLst>
          <pc:docMk/>
          <pc:sldMk cId="2696577108" sldId="272"/>
        </pc:sldMkLst>
      </pc:sldChg>
      <pc:sldChg chg="modSp">
        <pc:chgData name="Becky" userId="S::becky@eski.media::0400a876-98a3-4c62-8d40-42038257a6ad" providerId="AD" clId="Web-{C5EA4559-AAB0-2EDA-8678-637B31C87314}" dt="2025-09-18T12:31:54.526" v="55" actId="20577"/>
        <pc:sldMkLst>
          <pc:docMk/>
          <pc:sldMk cId="262753427" sldId="277"/>
        </pc:sldMkLst>
      </pc:sldChg>
      <pc:sldChg chg="modSp">
        <pc:chgData name="Becky" userId="S::becky@eski.media::0400a876-98a3-4c62-8d40-42038257a6ad" providerId="AD" clId="Web-{C5EA4559-AAB0-2EDA-8678-637B31C87314}" dt="2025-09-18T12:32:10.231" v="59" actId="20577"/>
        <pc:sldMkLst>
          <pc:docMk/>
          <pc:sldMk cId="3437355942" sldId="279"/>
        </pc:sldMkLst>
      </pc:sldChg>
      <pc:sldChg chg="modSp">
        <pc:chgData name="Becky" userId="S::becky@eski.media::0400a876-98a3-4c62-8d40-42038257a6ad" providerId="AD" clId="Web-{C5EA4559-AAB0-2EDA-8678-637B31C87314}" dt="2025-09-18T12:33:35.533" v="81" actId="20577"/>
        <pc:sldMkLst>
          <pc:docMk/>
          <pc:sldMk cId="1373096276" sldId="282"/>
        </pc:sldMkLst>
      </pc:sldChg>
      <pc:sldChg chg="modSp">
        <pc:chgData name="Becky" userId="S::becky@eski.media::0400a876-98a3-4c62-8d40-42038257a6ad" providerId="AD" clId="Web-{C5EA4559-AAB0-2EDA-8678-637B31C87314}" dt="2025-09-18T12:25:12.732" v="4" actId="20577"/>
        <pc:sldMkLst>
          <pc:docMk/>
          <pc:sldMk cId="3734810864" sldId="284"/>
        </pc:sldMkLst>
      </pc:sldChg>
      <pc:sldChg chg="modSp">
        <pc:chgData name="Becky" userId="S::becky@eski.media::0400a876-98a3-4c62-8d40-42038257a6ad" providerId="AD" clId="Web-{C5EA4559-AAB0-2EDA-8678-637B31C87314}" dt="2025-09-18T12:32:46.968" v="67" actId="20577"/>
        <pc:sldMkLst>
          <pc:docMk/>
          <pc:sldMk cId="332484920" sldId="285"/>
        </pc:sldMkLst>
      </pc:sldChg>
      <pc:sldChg chg="modSp">
        <pc:chgData name="Becky" userId="S::becky@eski.media::0400a876-98a3-4c62-8d40-42038257a6ad" providerId="AD" clId="Web-{C5EA4559-AAB0-2EDA-8678-637B31C87314}" dt="2025-09-18T12:33:03.406" v="71" actId="20577"/>
        <pc:sldMkLst>
          <pc:docMk/>
          <pc:sldMk cId="324939618" sldId="286"/>
        </pc:sldMkLst>
      </pc:sldChg>
      <pc:sldChg chg="modSp">
        <pc:chgData name="Becky" userId="S::becky@eski.media::0400a876-98a3-4c62-8d40-42038257a6ad" providerId="AD" clId="Web-{C5EA4559-AAB0-2EDA-8678-637B31C87314}" dt="2025-09-18T12:31:15.788" v="41" actId="20577"/>
        <pc:sldMkLst>
          <pc:docMk/>
          <pc:sldMk cId="1717186081" sldId="287"/>
        </pc:sldMkLst>
      </pc:sldChg>
      <pc:sldChg chg="modSp">
        <pc:chgData name="Becky" userId="S::becky@eski.media::0400a876-98a3-4c62-8d40-42038257a6ad" providerId="AD" clId="Web-{C5EA4559-AAB0-2EDA-8678-637B31C87314}" dt="2025-09-18T12:31:20.523" v="43" actId="20577"/>
        <pc:sldMkLst>
          <pc:docMk/>
          <pc:sldMk cId="639105625" sldId="289"/>
        </pc:sldMkLst>
      </pc:sldChg>
    </pc:docChg>
  </pc:docChgLst>
  <pc:docChgLst>
    <pc:chgData name="Lola Bell" userId="35829591-d54e-45a8-96eb-55b1106d1785" providerId="ADAL" clId="{3B12567B-C617-45D6-9654-A125EC3A3165}"/>
    <pc:docChg chg="undo custSel addSld delSld modSld">
      <pc:chgData name="Lola Bell" userId="35829591-d54e-45a8-96eb-55b1106d1785" providerId="ADAL" clId="{3B12567B-C617-45D6-9654-A125EC3A3165}" dt="2025-07-31T13:01:25.740" v="2363" actId="207"/>
      <pc:docMkLst>
        <pc:docMk/>
      </pc:docMkLst>
      <pc:sldChg chg="addSp delSp modSp add mod">
        <pc:chgData name="Lola Bell" userId="35829591-d54e-45a8-96eb-55b1106d1785" providerId="ADAL" clId="{3B12567B-C617-45D6-9654-A125EC3A3165}" dt="2025-07-30T12:17:01.495" v="1268" actId="1076"/>
        <pc:sldMkLst>
          <pc:docMk/>
          <pc:sldMk cId="844440547" sldId="256"/>
        </pc:sldMkLst>
      </pc:sldChg>
      <pc:sldChg chg="del">
        <pc:chgData name="Lola Bell" userId="35829591-d54e-45a8-96eb-55b1106d1785" providerId="ADAL" clId="{3B12567B-C617-45D6-9654-A125EC3A3165}" dt="2025-07-30T08:39:24.297" v="110" actId="47"/>
        <pc:sldMkLst>
          <pc:docMk/>
          <pc:sldMk cId="2952128419" sldId="256"/>
        </pc:sldMkLst>
      </pc:sldChg>
      <pc:sldChg chg="del">
        <pc:chgData name="Lola Bell" userId="35829591-d54e-45a8-96eb-55b1106d1785" providerId="ADAL" clId="{3B12567B-C617-45D6-9654-A125EC3A3165}" dt="2025-07-30T08:45:58.101" v="695" actId="47"/>
        <pc:sldMkLst>
          <pc:docMk/>
          <pc:sldMk cId="3676653963" sldId="257"/>
        </pc:sldMkLst>
      </pc:sldChg>
      <pc:sldChg chg="del">
        <pc:chgData name="Lola Bell" userId="35829591-d54e-45a8-96eb-55b1106d1785" providerId="ADAL" clId="{3B12567B-C617-45D6-9654-A125EC3A3165}" dt="2025-07-30T08:51:20.964" v="912" actId="47"/>
        <pc:sldMkLst>
          <pc:docMk/>
          <pc:sldMk cId="2510030174" sldId="258"/>
        </pc:sldMkLst>
      </pc:sldChg>
      <pc:sldChg chg="del">
        <pc:chgData name="Lola Bell" userId="35829591-d54e-45a8-96eb-55b1106d1785" providerId="ADAL" clId="{3B12567B-C617-45D6-9654-A125EC3A3165}" dt="2025-07-30T09:07:52.741" v="1066" actId="47"/>
        <pc:sldMkLst>
          <pc:docMk/>
          <pc:sldMk cId="967430526" sldId="259"/>
        </pc:sldMkLst>
      </pc:sldChg>
      <pc:sldChg chg="del">
        <pc:chgData name="Lola Bell" userId="35829591-d54e-45a8-96eb-55b1106d1785" providerId="ADAL" clId="{3B12567B-C617-45D6-9654-A125EC3A3165}" dt="2025-07-30T12:25:46.355" v="1269" actId="47"/>
        <pc:sldMkLst>
          <pc:docMk/>
          <pc:sldMk cId="2382539626" sldId="260"/>
        </pc:sldMkLst>
      </pc:sldChg>
      <pc:sldChg chg="addSp modSp mod">
        <pc:chgData name="Lola Bell" userId="35829591-d54e-45a8-96eb-55b1106d1785" providerId="ADAL" clId="{3B12567B-C617-45D6-9654-A125EC3A3165}" dt="2025-07-30T13:59:38.340" v="1300" actId="255"/>
        <pc:sldMkLst>
          <pc:docMk/>
          <pc:sldMk cId="3341285623" sldId="261"/>
        </pc:sldMkLst>
      </pc:sldChg>
      <pc:sldChg chg="addSp delSp modSp mod">
        <pc:chgData name="Lola Bell" userId="35829591-d54e-45a8-96eb-55b1106d1785" providerId="ADAL" clId="{3B12567B-C617-45D6-9654-A125EC3A3165}" dt="2025-07-31T12:41:50.958" v="2359" actId="1076"/>
        <pc:sldMkLst>
          <pc:docMk/>
          <pc:sldMk cId="1205416582" sldId="262"/>
        </pc:sldMkLst>
      </pc:sldChg>
      <pc:sldChg chg="delSp mod">
        <pc:chgData name="Lola Bell" userId="35829591-d54e-45a8-96eb-55b1106d1785" providerId="ADAL" clId="{3B12567B-C617-45D6-9654-A125EC3A3165}" dt="2025-07-30T15:40:55.400" v="1601" actId="478"/>
        <pc:sldMkLst>
          <pc:docMk/>
          <pc:sldMk cId="63864445" sldId="263"/>
        </pc:sldMkLst>
      </pc:sldChg>
      <pc:sldChg chg="addSp delSp modSp del mod setBg">
        <pc:chgData name="Lola Bell" userId="35829591-d54e-45a8-96eb-55b1106d1785" providerId="ADAL" clId="{3B12567B-C617-45D6-9654-A125EC3A3165}" dt="2025-07-30T15:48:10.018" v="1674" actId="47"/>
        <pc:sldMkLst>
          <pc:docMk/>
          <pc:sldMk cId="819600497" sldId="264"/>
        </pc:sldMkLst>
      </pc:sldChg>
      <pc:sldChg chg="del">
        <pc:chgData name="Lola Bell" userId="35829591-d54e-45a8-96eb-55b1106d1785" providerId="ADAL" clId="{3B12567B-C617-45D6-9654-A125EC3A3165}" dt="2025-07-30T16:09:58.476" v="1914" actId="47"/>
        <pc:sldMkLst>
          <pc:docMk/>
          <pc:sldMk cId="2833033808" sldId="265"/>
        </pc:sldMkLst>
      </pc:sldChg>
      <pc:sldChg chg="del">
        <pc:chgData name="Lola Bell" userId="35829591-d54e-45a8-96eb-55b1106d1785" providerId="ADAL" clId="{3B12567B-C617-45D6-9654-A125EC3A3165}" dt="2025-07-30T16:18:43.010" v="1977" actId="47"/>
        <pc:sldMkLst>
          <pc:docMk/>
          <pc:sldMk cId="1382453465" sldId="266"/>
        </pc:sldMkLst>
      </pc:sldChg>
      <pc:sldChg chg="addSp delSp modSp del mod">
        <pc:chgData name="Lola Bell" userId="35829591-d54e-45a8-96eb-55b1106d1785" providerId="ADAL" clId="{3B12567B-C617-45D6-9654-A125EC3A3165}" dt="2025-07-30T14:18:00.754" v="1505" actId="47"/>
        <pc:sldMkLst>
          <pc:docMk/>
          <pc:sldMk cId="2643695760" sldId="267"/>
        </pc:sldMkLst>
      </pc:sldChg>
      <pc:sldChg chg="del">
        <pc:chgData name="Lola Bell" userId="35829591-d54e-45a8-96eb-55b1106d1785" providerId="ADAL" clId="{3B12567B-C617-45D6-9654-A125EC3A3165}" dt="2025-07-30T16:21:38.890" v="2013" actId="47"/>
        <pc:sldMkLst>
          <pc:docMk/>
          <pc:sldMk cId="3914114062" sldId="268"/>
        </pc:sldMkLst>
      </pc:sldChg>
      <pc:sldChg chg="modSp add mod">
        <pc:chgData name="Lola Bell" userId="35829591-d54e-45a8-96eb-55b1106d1785" providerId="ADAL" clId="{3B12567B-C617-45D6-9654-A125EC3A3165}" dt="2025-07-30T16:26:26.637" v="2032" actId="20577"/>
        <pc:sldMkLst>
          <pc:docMk/>
          <pc:sldMk cId="3019401655" sldId="269"/>
        </pc:sldMkLst>
      </pc:sldChg>
      <pc:sldChg chg="addSp delSp modSp add mod">
        <pc:chgData name="Lola Bell" userId="35829591-d54e-45a8-96eb-55b1106d1785" providerId="ADAL" clId="{3B12567B-C617-45D6-9654-A125EC3A3165}" dt="2025-07-30T15:40:34.068" v="1600" actId="14100"/>
        <pc:sldMkLst>
          <pc:docMk/>
          <pc:sldMk cId="47911143" sldId="270"/>
        </pc:sldMkLst>
      </pc:sldChg>
      <pc:sldChg chg="addSp delSp modSp add mod">
        <pc:chgData name="Lola Bell" userId="35829591-d54e-45a8-96eb-55b1106d1785" providerId="ADAL" clId="{3B12567B-C617-45D6-9654-A125EC3A3165}" dt="2025-07-30T08:51:15.492" v="911" actId="1038"/>
        <pc:sldMkLst>
          <pc:docMk/>
          <pc:sldMk cId="3019810588" sldId="271"/>
        </pc:sldMkLst>
      </pc:sldChg>
      <pc:sldChg chg="addSp delSp modSp add mod delAnim">
        <pc:chgData name="Lola Bell" userId="35829591-d54e-45a8-96eb-55b1106d1785" providerId="ADAL" clId="{3B12567B-C617-45D6-9654-A125EC3A3165}" dt="2025-07-31T13:01:25.740" v="2363" actId="207"/>
        <pc:sldMkLst>
          <pc:docMk/>
          <pc:sldMk cId="2696577108" sldId="272"/>
        </pc:sldMkLst>
      </pc:sldChg>
      <pc:sldChg chg="modSp add mod">
        <pc:chgData name="Lola Bell" userId="35829591-d54e-45a8-96eb-55b1106d1785" providerId="ADAL" clId="{3B12567B-C617-45D6-9654-A125EC3A3165}" dt="2025-07-30T16:19:54.557" v="1992" actId="255"/>
        <pc:sldMkLst>
          <pc:docMk/>
          <pc:sldMk cId="2818683840" sldId="273"/>
        </pc:sldMkLst>
      </pc:sldChg>
      <pc:sldChg chg="delSp modSp add del mod delAnim modAnim">
        <pc:chgData name="Lola Bell" userId="35829591-d54e-45a8-96eb-55b1106d1785" providerId="ADAL" clId="{3B12567B-C617-45D6-9654-A125EC3A3165}" dt="2025-07-30T15:40:24.770" v="1599" actId="47"/>
        <pc:sldMkLst>
          <pc:docMk/>
          <pc:sldMk cId="3118103509" sldId="273"/>
        </pc:sldMkLst>
      </pc:sldChg>
      <pc:sldChg chg="addSp delSp modSp new add del mod">
        <pc:chgData name="Lola Bell" userId="35829591-d54e-45a8-96eb-55b1106d1785" providerId="ADAL" clId="{3B12567B-C617-45D6-9654-A125EC3A3165}" dt="2025-07-31T12:39:36.385" v="2299" actId="47"/>
        <pc:sldMkLst>
          <pc:docMk/>
          <pc:sldMk cId="2903687785" sldId="274"/>
        </pc:sldMkLst>
      </pc:sldChg>
      <pc:sldChg chg="addSp delSp modSp add mod modAnim">
        <pc:chgData name="Lola Bell" userId="35829591-d54e-45a8-96eb-55b1106d1785" providerId="ADAL" clId="{3B12567B-C617-45D6-9654-A125EC3A3165}" dt="2025-07-30T15:47:59.625" v="1673" actId="1076"/>
        <pc:sldMkLst>
          <pc:docMk/>
          <pc:sldMk cId="3118103509" sldId="275"/>
        </pc:sldMkLst>
      </pc:sldChg>
      <pc:sldChg chg="addSp delSp modSp add del mod modAnim">
        <pc:chgData name="Lola Bell" userId="35829591-d54e-45a8-96eb-55b1106d1785" providerId="ADAL" clId="{3B12567B-C617-45D6-9654-A125EC3A3165}" dt="2025-07-30T09:21:16.331" v="1107" actId="47"/>
        <pc:sldMkLst>
          <pc:docMk/>
          <pc:sldMk cId="692515995" sldId="276"/>
        </pc:sldMkLst>
      </pc:sldChg>
      <pc:sldChg chg="addSp delSp modSp add mod modAnim">
        <pc:chgData name="Lola Bell" userId="35829591-d54e-45a8-96eb-55b1106d1785" providerId="ADAL" clId="{3B12567B-C617-45D6-9654-A125EC3A3165}" dt="2025-07-30T16:09:49.804" v="1913" actId="1076"/>
        <pc:sldMkLst>
          <pc:docMk/>
          <pc:sldMk cId="3789081009" sldId="276"/>
        </pc:sldMkLst>
      </pc:sldChg>
      <pc:sldChg chg="addSp delSp modSp add del mod modAnim">
        <pc:chgData name="Lola Bell" userId="35829591-d54e-45a8-96eb-55b1106d1785" providerId="ADAL" clId="{3B12567B-C617-45D6-9654-A125EC3A3165}" dt="2025-07-31T12:41:04.786" v="2349" actId="14100"/>
        <pc:sldMkLst>
          <pc:docMk/>
          <pc:sldMk cId="262753427" sldId="277"/>
        </pc:sldMkLst>
      </pc:sldChg>
      <pc:sldChg chg="addSp delSp modSp add del mod delAnim">
        <pc:chgData name="Lola Bell" userId="35829591-d54e-45a8-96eb-55b1106d1785" providerId="ADAL" clId="{3B12567B-C617-45D6-9654-A125EC3A3165}" dt="2025-07-30T16:15:35.105" v="1957" actId="47"/>
        <pc:sldMkLst>
          <pc:docMk/>
          <pc:sldMk cId="1254192644" sldId="281"/>
        </pc:sldMkLst>
      </pc:sldChg>
      <pc:sldChg chg="addSp delSp modSp add mod delAnim">
        <pc:chgData name="Lola Bell" userId="35829591-d54e-45a8-96eb-55b1106d1785" providerId="ADAL" clId="{3B12567B-C617-45D6-9654-A125EC3A3165}" dt="2025-07-30T16:18:34.923" v="1976" actId="12"/>
        <pc:sldMkLst>
          <pc:docMk/>
          <pc:sldMk cId="1373096276" sldId="282"/>
        </pc:sldMkLst>
      </pc:sldChg>
      <pc:sldChg chg="addSp delSp modSp add mod delAnim">
        <pc:chgData name="Lola Bell" userId="35829591-d54e-45a8-96eb-55b1106d1785" providerId="ADAL" clId="{3B12567B-C617-45D6-9654-A125EC3A3165}" dt="2025-07-30T16:21:36.088" v="2012" actId="207"/>
        <pc:sldMkLst>
          <pc:docMk/>
          <pc:sldMk cId="105479460" sldId="283"/>
        </pc:sldMkLst>
      </pc:sldChg>
    </pc:docChg>
  </pc:docChgLst>
  <pc:docChgLst>
    <pc:chgData name="Lola Bell" userId="35829591-d54e-45a8-96eb-55b1106d1785" providerId="ADAL" clId="{C460D390-82CA-4CCE-AEF3-BCCB62714ECA}"/>
    <pc:docChg chg="undo custSel modSld">
      <pc:chgData name="Lola Bell" userId="35829591-d54e-45a8-96eb-55b1106d1785" providerId="ADAL" clId="{C460D390-82CA-4CCE-AEF3-BCCB62714ECA}" dt="2025-09-04T14:15:14.319" v="9" actId="20577"/>
      <pc:docMkLst>
        <pc:docMk/>
      </pc:docMkLst>
      <pc:sldChg chg="addSp delSp modSp mod addAnim delAnim modAnim">
        <pc:chgData name="Lola Bell" userId="35829591-d54e-45a8-96eb-55b1106d1785" providerId="ADAL" clId="{C460D390-82CA-4CCE-AEF3-BCCB62714ECA}" dt="2025-09-04T14:15:14.319" v="9" actId="20577"/>
        <pc:sldMkLst>
          <pc:docMk/>
          <pc:sldMk cId="2818683840" sldId="273"/>
        </pc:sldMkLst>
      </pc:sldChg>
    </pc:docChg>
  </pc:docChgLst>
  <pc:docChgLst>
    <pc:chgData name="Keyley Graham" userId="51178f3d-3260-4cce-be31-d5467aca893d" providerId="ADAL" clId="{E3B1C154-9BAB-F546-96A2-B405AFEFC24B}"/>
    <pc:docChg chg="undo redo custSel addSld delSld modSld sldOrd">
      <pc:chgData name="Keyley Graham" userId="51178f3d-3260-4cce-be31-d5467aca893d" providerId="ADAL" clId="{E3B1C154-9BAB-F546-96A2-B405AFEFC24B}" dt="2025-09-12T12:01:05.040" v="5023" actId="20577"/>
      <pc:docMkLst>
        <pc:docMk/>
      </pc:docMkLst>
      <pc:sldChg chg="addSp delSp modSp mod">
        <pc:chgData name="Keyley Graham" userId="51178f3d-3260-4cce-be31-d5467aca893d" providerId="ADAL" clId="{E3B1C154-9BAB-F546-96A2-B405AFEFC24B}" dt="2025-09-02T13:56:58.001" v="4921" actId="1076"/>
        <pc:sldMkLst>
          <pc:docMk/>
          <pc:sldMk cId="844440547" sldId="256"/>
        </pc:sldMkLst>
      </pc:sldChg>
      <pc:sldChg chg="del">
        <pc:chgData name="Keyley Graham" userId="51178f3d-3260-4cce-be31-d5467aca893d" providerId="ADAL" clId="{E3B1C154-9BAB-F546-96A2-B405AFEFC24B}" dt="2025-08-15T12:13:27.234" v="291" actId="2696"/>
        <pc:sldMkLst>
          <pc:docMk/>
          <pc:sldMk cId="3341285623" sldId="261"/>
        </pc:sldMkLst>
      </pc:sldChg>
      <pc:sldChg chg="del">
        <pc:chgData name="Keyley Graham" userId="51178f3d-3260-4cce-be31-d5467aca893d" providerId="ADAL" clId="{E3B1C154-9BAB-F546-96A2-B405AFEFC24B}" dt="2025-08-15T12:35:21.574" v="1203" actId="2696"/>
        <pc:sldMkLst>
          <pc:docMk/>
          <pc:sldMk cId="1205416582" sldId="262"/>
        </pc:sldMkLst>
      </pc:sldChg>
      <pc:sldChg chg="modSp mod ord">
        <pc:chgData name="Keyley Graham" userId="51178f3d-3260-4cce-be31-d5467aca893d" providerId="ADAL" clId="{E3B1C154-9BAB-F546-96A2-B405AFEFC24B}" dt="2025-08-21T09:36:58.739" v="4189" actId="1076"/>
        <pc:sldMkLst>
          <pc:docMk/>
          <pc:sldMk cId="63864445" sldId="263"/>
        </pc:sldMkLst>
      </pc:sldChg>
      <pc:sldChg chg="addSp delSp modSp add mod modAnim">
        <pc:chgData name="Keyley Graham" userId="51178f3d-3260-4cce-be31-d5467aca893d" providerId="ADAL" clId="{E3B1C154-9BAB-F546-96A2-B405AFEFC24B}" dt="2025-09-12T11:55:40.167" v="4932" actId="113"/>
        <pc:sldMkLst>
          <pc:docMk/>
          <pc:sldMk cId="2186794480" sldId="266"/>
        </pc:sldMkLst>
      </pc:sldChg>
      <pc:sldChg chg="del">
        <pc:chgData name="Keyley Graham" userId="51178f3d-3260-4cce-be31-d5467aca893d" providerId="ADAL" clId="{E3B1C154-9BAB-F546-96A2-B405AFEFC24B}" dt="2025-08-15T12:03:55.929" v="55" actId="2696"/>
        <pc:sldMkLst>
          <pc:docMk/>
          <pc:sldMk cId="3019401655" sldId="269"/>
        </pc:sldMkLst>
      </pc:sldChg>
      <pc:sldChg chg="addSp delSp modSp mod">
        <pc:chgData name="Keyley Graham" userId="51178f3d-3260-4cce-be31-d5467aca893d" providerId="ADAL" clId="{E3B1C154-9BAB-F546-96A2-B405AFEFC24B}" dt="2025-08-21T08:36:34.273" v="3119" actId="1076"/>
        <pc:sldMkLst>
          <pc:docMk/>
          <pc:sldMk cId="47911143" sldId="270"/>
        </pc:sldMkLst>
      </pc:sldChg>
      <pc:sldChg chg="addSp modSp mod">
        <pc:chgData name="Keyley Graham" userId="51178f3d-3260-4cce-be31-d5467aca893d" providerId="ADAL" clId="{E3B1C154-9BAB-F546-96A2-B405AFEFC24B}" dt="2025-08-21T09:11:04.697" v="3302" actId="20577"/>
        <pc:sldMkLst>
          <pc:docMk/>
          <pc:sldMk cId="3019810588" sldId="271"/>
        </pc:sldMkLst>
      </pc:sldChg>
      <pc:sldChg chg="addSp delSp modSp mod">
        <pc:chgData name="Keyley Graham" userId="51178f3d-3260-4cce-be31-d5467aca893d" providerId="ADAL" clId="{E3B1C154-9BAB-F546-96A2-B405AFEFC24B}" dt="2025-09-12T11:55:25.116" v="4931" actId="1038"/>
        <pc:sldMkLst>
          <pc:docMk/>
          <pc:sldMk cId="2696577108" sldId="272"/>
        </pc:sldMkLst>
      </pc:sldChg>
      <pc:sldChg chg="addSp modSp mod">
        <pc:chgData name="Keyley Graham" userId="51178f3d-3260-4cce-be31-d5467aca893d" providerId="ADAL" clId="{E3B1C154-9BAB-F546-96A2-B405AFEFC24B}" dt="2025-09-12T12:00:51.337" v="5011" actId="1076"/>
        <pc:sldMkLst>
          <pc:docMk/>
          <pc:sldMk cId="2818683840" sldId="273"/>
        </pc:sldMkLst>
      </pc:sldChg>
      <pc:sldChg chg="del">
        <pc:chgData name="Keyley Graham" userId="51178f3d-3260-4cce-be31-d5467aca893d" providerId="ADAL" clId="{E3B1C154-9BAB-F546-96A2-B405AFEFC24B}" dt="2025-08-15T12:39:01.493" v="1292" actId="2696"/>
        <pc:sldMkLst>
          <pc:docMk/>
          <pc:sldMk cId="3118103509" sldId="275"/>
        </pc:sldMkLst>
      </pc:sldChg>
      <pc:sldChg chg="del">
        <pc:chgData name="Keyley Graham" userId="51178f3d-3260-4cce-be31-d5467aca893d" providerId="ADAL" clId="{E3B1C154-9BAB-F546-96A2-B405AFEFC24B}" dt="2025-08-15T12:44:35.728" v="1522" actId="2696"/>
        <pc:sldMkLst>
          <pc:docMk/>
          <pc:sldMk cId="3789081009" sldId="276"/>
        </pc:sldMkLst>
      </pc:sldChg>
      <pc:sldChg chg="addSp delSp modSp mod delAnim modAnim">
        <pc:chgData name="Keyley Graham" userId="51178f3d-3260-4cce-be31-d5467aca893d" providerId="ADAL" clId="{E3B1C154-9BAB-F546-96A2-B405AFEFC24B}" dt="2025-08-21T09:49:23.733" v="4711" actId="20577"/>
        <pc:sldMkLst>
          <pc:docMk/>
          <pc:sldMk cId="262753427" sldId="277"/>
        </pc:sldMkLst>
      </pc:sldChg>
      <pc:sldChg chg="addSp delSp modSp add mod modAnim">
        <pc:chgData name="Keyley Graham" userId="51178f3d-3260-4cce-be31-d5467aca893d" providerId="ADAL" clId="{E3B1C154-9BAB-F546-96A2-B405AFEFC24B}" dt="2025-09-12T11:56:39.300" v="4942" actId="1035"/>
        <pc:sldMkLst>
          <pc:docMk/>
          <pc:sldMk cId="3437355942" sldId="279"/>
        </pc:sldMkLst>
      </pc:sldChg>
      <pc:sldChg chg="addSp modSp mod modAnim">
        <pc:chgData name="Keyley Graham" userId="51178f3d-3260-4cce-be31-d5467aca893d" providerId="ADAL" clId="{E3B1C154-9BAB-F546-96A2-B405AFEFC24B}" dt="2025-09-12T12:00:27.340" v="5001" actId="1035"/>
        <pc:sldMkLst>
          <pc:docMk/>
          <pc:sldMk cId="1373096276" sldId="282"/>
        </pc:sldMkLst>
      </pc:sldChg>
      <pc:sldChg chg="del">
        <pc:chgData name="Keyley Graham" userId="51178f3d-3260-4cce-be31-d5467aca893d" providerId="ADAL" clId="{E3B1C154-9BAB-F546-96A2-B405AFEFC24B}" dt="2025-08-15T12:51:01.869" v="1825" actId="2696"/>
        <pc:sldMkLst>
          <pc:docMk/>
          <pc:sldMk cId="105479460" sldId="283"/>
        </pc:sldMkLst>
      </pc:sldChg>
      <pc:sldChg chg="addSp delSp modSp add mod">
        <pc:chgData name="Keyley Graham" userId="51178f3d-3260-4cce-be31-d5467aca893d" providerId="ADAL" clId="{E3B1C154-9BAB-F546-96A2-B405AFEFC24B}" dt="2025-08-21T13:22:15.594" v="4911" actId="1037"/>
        <pc:sldMkLst>
          <pc:docMk/>
          <pc:sldMk cId="3734810864" sldId="284"/>
        </pc:sldMkLst>
      </pc:sldChg>
      <pc:sldChg chg="addSp delSp modSp add mod ord">
        <pc:chgData name="Keyley Graham" userId="51178f3d-3260-4cce-be31-d5467aca893d" providerId="ADAL" clId="{E3B1C154-9BAB-F546-96A2-B405AFEFC24B}" dt="2025-09-12T11:59:11.742" v="4974" actId="20577"/>
        <pc:sldMkLst>
          <pc:docMk/>
          <pc:sldMk cId="332484920" sldId="285"/>
        </pc:sldMkLst>
      </pc:sldChg>
      <pc:sldChg chg="addSp delSp modSp add mod modAnim">
        <pc:chgData name="Keyley Graham" userId="51178f3d-3260-4cce-be31-d5467aca893d" providerId="ADAL" clId="{E3B1C154-9BAB-F546-96A2-B405AFEFC24B}" dt="2025-09-12T12:01:05.040" v="5023" actId="20577"/>
        <pc:sldMkLst>
          <pc:docMk/>
          <pc:sldMk cId="324939618" sldId="286"/>
        </pc:sldMkLst>
      </pc:sldChg>
      <pc:sldChg chg="addSp delSp modSp add mod ord delAnim modAnim">
        <pc:chgData name="Keyley Graham" userId="51178f3d-3260-4cce-be31-d5467aca893d" providerId="ADAL" clId="{E3B1C154-9BAB-F546-96A2-B405AFEFC24B}" dt="2025-09-12T11:55:58.184" v="4933" actId="20577"/>
        <pc:sldMkLst>
          <pc:docMk/>
          <pc:sldMk cId="1717186081" sldId="287"/>
        </pc:sldMkLst>
      </pc:sldChg>
      <pc:sldChg chg="new del">
        <pc:chgData name="Keyley Graham" userId="51178f3d-3260-4cce-be31-d5467aca893d" providerId="ADAL" clId="{E3B1C154-9BAB-F546-96A2-B405AFEFC24B}" dt="2025-08-19T13:32:00.006" v="2355" actId="2696"/>
        <pc:sldMkLst>
          <pc:docMk/>
          <pc:sldMk cId="2675666327" sldId="288"/>
        </pc:sldMkLst>
      </pc:sldChg>
      <pc:sldChg chg="modSp add mod ord">
        <pc:chgData name="Keyley Graham" userId="51178f3d-3260-4cce-be31-d5467aca893d" providerId="ADAL" clId="{E3B1C154-9BAB-F546-96A2-B405AFEFC24B}" dt="2025-09-12T11:56:20.567" v="4939" actId="20577"/>
        <pc:sldMkLst>
          <pc:docMk/>
          <pc:sldMk cId="639105625" sldId="289"/>
        </pc:sldMkLst>
      </pc:sldChg>
      <pc:sldChg chg="addSp delSp modSp add del mod">
        <pc:chgData name="Keyley Graham" userId="51178f3d-3260-4cce-be31-d5467aca893d" providerId="ADAL" clId="{E3B1C154-9BAB-F546-96A2-B405AFEFC24B}" dt="2025-08-21T09:37:32.629" v="4191" actId="2696"/>
        <pc:sldMkLst>
          <pc:docMk/>
          <pc:sldMk cId="2788206484" sldId="290"/>
        </pc:sldMkLst>
      </pc:sldChg>
    </pc:docChg>
  </pc:docChgLst>
  <pc:docChgLst>
    <pc:chgData name="Alice O'Dwyer" userId="bb6796cf-fc52-4712-b95e-8b48e7bce612" providerId="ADAL" clId="{4EC89E80-FACF-4700-8F6F-D0E6107DDC39}"/>
    <pc:docChg chg="modSld">
      <pc:chgData name="Alice O'Dwyer" userId="bb6796cf-fc52-4712-b95e-8b48e7bce612" providerId="ADAL" clId="{4EC89E80-FACF-4700-8F6F-D0E6107DDC39}" dt="2025-08-21T13:10:33.185" v="1" actId="20577"/>
      <pc:docMkLst>
        <pc:docMk/>
      </pc:docMkLst>
      <pc:sldChg chg="modSp mod">
        <pc:chgData name="Alice O'Dwyer" userId="bb6796cf-fc52-4712-b95e-8b48e7bce612" providerId="ADAL" clId="{4EC89E80-FACF-4700-8F6F-D0E6107DDC39}" dt="2025-08-21T13:10:33.185" v="1" actId="20577"/>
        <pc:sldMkLst>
          <pc:docMk/>
          <pc:sldMk cId="2696577108" sldId="272"/>
        </pc:sldMkLst>
      </pc:sldChg>
    </pc:docChg>
  </pc:docChgLst>
  <pc:docChgLst>
    <pc:chgData name="Becky" userId="S::becky@eski.media::0400a876-98a3-4c62-8d40-42038257a6ad" providerId="AD" clId="Web-{74188D2D-8417-7D84-E56B-9419A3C2AE47}"/>
    <pc:docChg chg="modSld">
      <pc:chgData name="Becky" userId="S::becky@eski.media::0400a876-98a3-4c62-8d40-42038257a6ad" providerId="AD" clId="Web-{74188D2D-8417-7D84-E56B-9419A3C2AE47}" dt="2025-09-16T09:43:27.621" v="12" actId="20577"/>
      <pc:docMkLst>
        <pc:docMk/>
      </pc:docMkLst>
      <pc:sldChg chg="modSp">
        <pc:chgData name="Becky" userId="S::becky@eski.media::0400a876-98a3-4c62-8d40-42038257a6ad" providerId="AD" clId="Web-{74188D2D-8417-7D84-E56B-9419A3C2AE47}" dt="2025-09-16T09:42:36.355" v="1" actId="20577"/>
        <pc:sldMkLst>
          <pc:docMk/>
          <pc:sldMk cId="47911143" sldId="270"/>
        </pc:sldMkLst>
      </pc:sldChg>
      <pc:sldChg chg="modSp">
        <pc:chgData name="Becky" userId="S::becky@eski.media::0400a876-98a3-4c62-8d40-42038257a6ad" providerId="AD" clId="Web-{74188D2D-8417-7D84-E56B-9419A3C2AE47}" dt="2025-09-16T09:43:27.621" v="12" actId="20577"/>
        <pc:sldMkLst>
          <pc:docMk/>
          <pc:sldMk cId="2696577108" sldId="272"/>
        </pc:sldMkLst>
      </pc:sldChg>
    </pc:docChg>
  </pc:docChgLst>
  <pc:docChgLst>
    <pc:chgData name="Keyley Graham" userId="51178f3d-3260-4cce-be31-d5467aca893d" providerId="ADAL" clId="{26B896B6-7F62-F341-B8A2-A22AA2C97C29}"/>
    <pc:docChg chg="custSel modSld">
      <pc:chgData name="Keyley Graham" userId="51178f3d-3260-4cce-be31-d5467aca893d" providerId="ADAL" clId="{26B896B6-7F62-F341-B8A2-A22AA2C97C29}" dt="2026-01-07T14:32:47.305" v="227" actId="20577"/>
      <pc:docMkLst>
        <pc:docMk/>
      </pc:docMkLst>
      <pc:sldChg chg="modSp mod modAnim">
        <pc:chgData name="Keyley Graham" userId="51178f3d-3260-4cce-be31-d5467aca893d" providerId="ADAL" clId="{26B896B6-7F62-F341-B8A2-A22AA2C97C29}" dt="2025-11-20T11:18:42.982" v="105" actId="14100"/>
        <pc:sldMkLst>
          <pc:docMk/>
          <pc:sldMk cId="844440547" sldId="256"/>
        </pc:sldMkLst>
      </pc:sldChg>
      <pc:sldChg chg="addSp delSp modSp mod delAnim modAnim">
        <pc:chgData name="Keyley Graham" userId="51178f3d-3260-4cce-be31-d5467aca893d" providerId="ADAL" clId="{26B896B6-7F62-F341-B8A2-A22AA2C97C29}" dt="2025-11-27T11:08:57.159" v="145"/>
        <pc:sldMkLst>
          <pc:docMk/>
          <pc:sldMk cId="63864445" sldId="263"/>
        </pc:sldMkLst>
      </pc:sldChg>
      <pc:sldChg chg="modSp modAnim">
        <pc:chgData name="Keyley Graham" userId="51178f3d-3260-4cce-be31-d5467aca893d" providerId="ADAL" clId="{26B896B6-7F62-F341-B8A2-A22AA2C97C29}" dt="2026-01-07T14:09:44.293" v="186" actId="20577"/>
        <pc:sldMkLst>
          <pc:docMk/>
          <pc:sldMk cId="2186794480" sldId="266"/>
        </pc:sldMkLst>
        <pc:spChg chg="mod">
          <ac:chgData name="Keyley Graham" userId="51178f3d-3260-4cce-be31-d5467aca893d" providerId="ADAL" clId="{26B896B6-7F62-F341-B8A2-A22AA2C97C29}" dt="2026-01-07T14:09:36.021" v="178" actId="20577"/>
          <ac:spMkLst>
            <pc:docMk/>
            <pc:sldMk cId="2186794480" sldId="266"/>
            <ac:spMk id="3" creationId="{A3DC6AAC-0B4E-6DE6-DD64-C14E77F4A301}"/>
          </ac:spMkLst>
        </pc:spChg>
        <pc:spChg chg="mod">
          <ac:chgData name="Keyley Graham" userId="51178f3d-3260-4cce-be31-d5467aca893d" providerId="ADAL" clId="{26B896B6-7F62-F341-B8A2-A22AA2C97C29}" dt="2026-01-07T14:09:39.771" v="182" actId="20577"/>
          <ac:spMkLst>
            <pc:docMk/>
            <pc:sldMk cId="2186794480" sldId="266"/>
            <ac:spMk id="14" creationId="{FD201ED8-2EC1-4693-C8EF-90AFD8CEF707}"/>
          </ac:spMkLst>
        </pc:spChg>
        <pc:spChg chg="mod">
          <ac:chgData name="Keyley Graham" userId="51178f3d-3260-4cce-be31-d5467aca893d" providerId="ADAL" clId="{26B896B6-7F62-F341-B8A2-A22AA2C97C29}" dt="2026-01-07T14:09:44.293" v="186" actId="20577"/>
          <ac:spMkLst>
            <pc:docMk/>
            <pc:sldMk cId="2186794480" sldId="266"/>
            <ac:spMk id="16" creationId="{F148C381-DBBD-2229-F229-E5125A6AD624}"/>
          </ac:spMkLst>
        </pc:spChg>
      </pc:sldChg>
      <pc:sldChg chg="modSp modAnim">
        <pc:chgData name="Keyley Graham" userId="51178f3d-3260-4cce-be31-d5467aca893d" providerId="ADAL" clId="{26B896B6-7F62-F341-B8A2-A22AA2C97C29}" dt="2026-01-07T14:17:07.745" v="207" actId="20577"/>
        <pc:sldMkLst>
          <pc:docMk/>
          <pc:sldMk cId="47911143" sldId="270"/>
        </pc:sldMkLst>
        <pc:spChg chg="mod">
          <ac:chgData name="Keyley Graham" userId="51178f3d-3260-4cce-be31-d5467aca893d" providerId="ADAL" clId="{26B896B6-7F62-F341-B8A2-A22AA2C97C29}" dt="2026-01-07T14:17:07.745" v="207" actId="20577"/>
          <ac:spMkLst>
            <pc:docMk/>
            <pc:sldMk cId="47911143" sldId="270"/>
            <ac:spMk id="3" creationId="{F4A75329-4827-F8BD-E7E9-B66BE98E8AFC}"/>
          </ac:spMkLst>
        </pc:spChg>
      </pc:sldChg>
      <pc:sldChg chg="modSp modAnim">
        <pc:chgData name="Keyley Graham" userId="51178f3d-3260-4cce-be31-d5467aca893d" providerId="ADAL" clId="{26B896B6-7F62-F341-B8A2-A22AA2C97C29}" dt="2025-11-20T10:55:13.886" v="81"/>
        <pc:sldMkLst>
          <pc:docMk/>
          <pc:sldMk cId="3019810588" sldId="271"/>
        </pc:sldMkLst>
      </pc:sldChg>
      <pc:sldChg chg="modSp mod modAnim">
        <pc:chgData name="Keyley Graham" userId="51178f3d-3260-4cce-be31-d5467aca893d" providerId="ADAL" clId="{26B896B6-7F62-F341-B8A2-A22AA2C97C29}" dt="2025-11-20T11:18:32.115" v="104" actId="1035"/>
        <pc:sldMkLst>
          <pc:docMk/>
          <pc:sldMk cId="2696577108" sldId="272"/>
        </pc:sldMkLst>
      </pc:sldChg>
      <pc:sldChg chg="modAnim">
        <pc:chgData name="Keyley Graham" userId="51178f3d-3260-4cce-be31-d5467aca893d" providerId="ADAL" clId="{26B896B6-7F62-F341-B8A2-A22AA2C97C29}" dt="2025-11-20T10:15:26.003" v="78"/>
        <pc:sldMkLst>
          <pc:docMk/>
          <pc:sldMk cId="2818683840" sldId="273"/>
        </pc:sldMkLst>
      </pc:sldChg>
      <pc:sldChg chg="modSp modAnim">
        <pc:chgData name="Keyley Graham" userId="51178f3d-3260-4cce-be31-d5467aca893d" providerId="ADAL" clId="{26B896B6-7F62-F341-B8A2-A22AA2C97C29}" dt="2025-12-17T11:55:55.816" v="150" actId="113"/>
        <pc:sldMkLst>
          <pc:docMk/>
          <pc:sldMk cId="262753427" sldId="277"/>
        </pc:sldMkLst>
      </pc:sldChg>
      <pc:sldChg chg="modSp modAnim">
        <pc:chgData name="Keyley Graham" userId="51178f3d-3260-4cce-be31-d5467aca893d" providerId="ADAL" clId="{26B896B6-7F62-F341-B8A2-A22AA2C97C29}" dt="2026-01-07T14:32:18.709" v="215" actId="20577"/>
        <pc:sldMkLst>
          <pc:docMk/>
          <pc:sldMk cId="3437355942" sldId="279"/>
        </pc:sldMkLst>
        <pc:spChg chg="mod">
          <ac:chgData name="Keyley Graham" userId="51178f3d-3260-4cce-be31-d5467aca893d" providerId="ADAL" clId="{26B896B6-7F62-F341-B8A2-A22AA2C97C29}" dt="2026-01-07T14:32:18.709" v="215" actId="20577"/>
          <ac:spMkLst>
            <pc:docMk/>
            <pc:sldMk cId="3437355942" sldId="279"/>
            <ac:spMk id="3" creationId="{51B37B32-7C81-9E25-F01A-C4867A233F14}"/>
          </ac:spMkLst>
        </pc:spChg>
      </pc:sldChg>
      <pc:sldChg chg="modSp modAnim">
        <pc:chgData name="Keyley Graham" userId="51178f3d-3260-4cce-be31-d5467aca893d" providerId="ADAL" clId="{26B896B6-7F62-F341-B8A2-A22AA2C97C29}" dt="2026-01-07T14:32:47.305" v="227" actId="20577"/>
        <pc:sldMkLst>
          <pc:docMk/>
          <pc:sldMk cId="1373096276" sldId="282"/>
        </pc:sldMkLst>
        <pc:spChg chg="mod">
          <ac:chgData name="Keyley Graham" userId="51178f3d-3260-4cce-be31-d5467aca893d" providerId="ADAL" clId="{26B896B6-7F62-F341-B8A2-A22AA2C97C29}" dt="2026-01-07T14:32:47.305" v="227" actId="20577"/>
          <ac:spMkLst>
            <pc:docMk/>
            <pc:sldMk cId="1373096276" sldId="282"/>
            <ac:spMk id="19" creationId="{F6BE5CD7-9055-CB57-8D4A-FE2EC18F9D6F}"/>
          </ac:spMkLst>
        </pc:spChg>
      </pc:sldChg>
      <pc:sldChg chg="modAnim">
        <pc:chgData name="Keyley Graham" userId="51178f3d-3260-4cce-be31-d5467aca893d" providerId="ADAL" clId="{26B896B6-7F62-F341-B8A2-A22AA2C97C29}" dt="2025-11-20T10:54:19.262" v="79"/>
        <pc:sldMkLst>
          <pc:docMk/>
          <pc:sldMk cId="3734810864" sldId="284"/>
        </pc:sldMkLst>
      </pc:sldChg>
      <pc:sldChg chg="addSp modSp mod modAnim">
        <pc:chgData name="Keyley Graham" userId="51178f3d-3260-4cce-be31-d5467aca893d" providerId="ADAL" clId="{26B896B6-7F62-F341-B8A2-A22AA2C97C29}" dt="2025-11-20T10:58:30.073" v="97"/>
        <pc:sldMkLst>
          <pc:docMk/>
          <pc:sldMk cId="332484920" sldId="285"/>
        </pc:sldMkLst>
      </pc:sldChg>
      <pc:sldChg chg="modAnim">
        <pc:chgData name="Keyley Graham" userId="51178f3d-3260-4cce-be31-d5467aca893d" providerId="ADAL" clId="{26B896B6-7F62-F341-B8A2-A22AA2C97C29}" dt="2025-11-20T10:58:37.494" v="98"/>
        <pc:sldMkLst>
          <pc:docMk/>
          <pc:sldMk cId="324939618" sldId="286"/>
        </pc:sldMkLst>
      </pc:sldChg>
      <pc:sldChg chg="modSp mod modAnim">
        <pc:chgData name="Keyley Graham" userId="51178f3d-3260-4cce-be31-d5467aca893d" providerId="ADAL" clId="{26B896B6-7F62-F341-B8A2-A22AA2C97C29}" dt="2026-01-07T14:09:20.432" v="170" actId="20577"/>
        <pc:sldMkLst>
          <pc:docMk/>
          <pc:sldMk cId="1717186081" sldId="287"/>
        </pc:sldMkLst>
        <pc:spChg chg="mod">
          <ac:chgData name="Keyley Graham" userId="51178f3d-3260-4cce-be31-d5467aca893d" providerId="ADAL" clId="{26B896B6-7F62-F341-B8A2-A22AA2C97C29}" dt="2026-01-07T14:09:20.432" v="170" actId="20577"/>
          <ac:spMkLst>
            <pc:docMk/>
            <pc:sldMk cId="1717186081" sldId="287"/>
            <ac:spMk id="18" creationId="{3D55C125-5F33-F23F-BB2A-0E20CEB978CA}"/>
          </ac:spMkLst>
        </pc:spChg>
      </pc:sldChg>
      <pc:sldChg chg="modAnim">
        <pc:chgData name="Keyley Graham" userId="51178f3d-3260-4cce-be31-d5467aca893d" providerId="ADAL" clId="{26B896B6-7F62-F341-B8A2-A22AA2C97C29}" dt="2025-11-20T10:57:02.879" v="91"/>
        <pc:sldMkLst>
          <pc:docMk/>
          <pc:sldMk cId="639105625" sldId="289"/>
        </pc:sldMkLst>
      </pc:sldChg>
    </pc:docChg>
  </pc:docChgLst>
  <pc:docChgLst>
    <pc:chgData name="Keyley Graham" userId="51178f3d-3260-4cce-be31-d5467aca893d" providerId="ADAL" clId="{F1F308A3-08F9-E444-8B83-C63924CFC55F}"/>
    <pc:docChg chg="modSld">
      <pc:chgData name="Keyley Graham" userId="51178f3d-3260-4cce-be31-d5467aca893d" providerId="ADAL" clId="{F1F308A3-08F9-E444-8B83-C63924CFC55F}" dt="2025-10-23T11:08:30.167" v="38"/>
      <pc:docMkLst>
        <pc:docMk/>
      </pc:docMkLst>
      <pc:sldChg chg="addSp modSp modAnim">
        <pc:chgData name="Keyley Graham" userId="51178f3d-3260-4cce-be31-d5467aca893d" providerId="ADAL" clId="{F1F308A3-08F9-E444-8B83-C63924CFC55F}" dt="2025-10-23T11:08:30.167" v="38"/>
        <pc:sldMkLst>
          <pc:docMk/>
          <pc:sldMk cId="63864445" sldId="263"/>
        </pc:sldMkLst>
      </pc:sldChg>
      <pc:sldChg chg="modSp">
        <pc:chgData name="Keyley Graham" userId="51178f3d-3260-4cce-be31-d5467aca893d" providerId="ADAL" clId="{F1F308A3-08F9-E444-8B83-C63924CFC55F}" dt="2025-10-15T12:01:58.739" v="11" actId="113"/>
        <pc:sldMkLst>
          <pc:docMk/>
          <pc:sldMk cId="262753427" sldId="277"/>
        </pc:sldMkLst>
      </pc:sldChg>
      <pc:sldChg chg="modSp mod">
        <pc:chgData name="Keyley Graham" userId="51178f3d-3260-4cce-be31-d5467aca893d" providerId="ADAL" clId="{F1F308A3-08F9-E444-8B83-C63924CFC55F}" dt="2025-10-15T12:00:56.909" v="3" actId="20577"/>
        <pc:sldMkLst>
          <pc:docMk/>
          <pc:sldMk cId="3734810864" sldId="284"/>
        </pc:sldMkLst>
      </pc:sldChg>
      <pc:sldChg chg="modSp mod">
        <pc:chgData name="Keyley Graham" userId="51178f3d-3260-4cce-be31-d5467aca893d" providerId="ADAL" clId="{F1F308A3-08F9-E444-8B83-C63924CFC55F}" dt="2025-10-20T12:26:08.988" v="37"/>
        <pc:sldMkLst>
          <pc:docMk/>
          <pc:sldMk cId="639105625" sldId="289"/>
        </pc:sldMkLst>
      </pc:sldChg>
    </pc:docChg>
  </pc:docChgLst>
  <pc:docChgLst>
    <pc:chgData name="Lola Bell" userId="35829591-d54e-45a8-96eb-55b1106d1785" providerId="ADAL" clId="{E9AE5CE3-7DE2-4D00-A429-13AD1AB1D2A2}"/>
    <pc:docChg chg="custSel modSld">
      <pc:chgData name="Lola Bell" userId="35829591-d54e-45a8-96eb-55b1106d1785" providerId="ADAL" clId="{E9AE5CE3-7DE2-4D00-A429-13AD1AB1D2A2}" dt="2025-09-03T14:09:54.500" v="6" actId="478"/>
      <pc:docMkLst>
        <pc:docMk/>
      </pc:docMkLst>
      <pc:sldChg chg="addSp delSp modSp mod">
        <pc:chgData name="Lola Bell" userId="35829591-d54e-45a8-96eb-55b1106d1785" providerId="ADAL" clId="{E9AE5CE3-7DE2-4D00-A429-13AD1AB1D2A2}" dt="2025-09-03T14:09:54.500" v="6" actId="478"/>
        <pc:sldMkLst>
          <pc:docMk/>
          <pc:sldMk cId="844440547" sldId="256"/>
        </pc:sldMkLst>
      </pc:sldChg>
      <pc:sldChg chg="modSp mod">
        <pc:chgData name="Lola Bell" userId="35829591-d54e-45a8-96eb-55b1106d1785" providerId="ADAL" clId="{E9AE5CE3-7DE2-4D00-A429-13AD1AB1D2A2}" dt="2025-09-03T14:03:51.268" v="3" actId="20577"/>
        <pc:sldMkLst>
          <pc:docMk/>
          <pc:sldMk cId="3019810588" sldId="271"/>
        </pc:sldMkLst>
      </pc:sldChg>
      <pc:sldChg chg="modSp mod">
        <pc:chgData name="Lola Bell" userId="35829591-d54e-45a8-96eb-55b1106d1785" providerId="ADAL" clId="{E9AE5CE3-7DE2-4D00-A429-13AD1AB1D2A2}" dt="2025-09-03T14:06:52.581" v="4" actId="207"/>
        <pc:sldMkLst>
          <pc:docMk/>
          <pc:sldMk cId="2696577108"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678F9-367F-4C1A-B19A-CA9B4207ABE1}" type="datetimeFigureOut">
              <a:rPr lang="en-GB" smtClean="0"/>
              <a:t>26/01/2026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6B0FE-48C0-4064-A6E1-0D3CE1E46875}" type="slidenum">
              <a:rPr lang="en-GB" smtClean="0"/>
              <a:t>‹#›</a:t>
            </a:fld>
            <a:endParaRPr lang="en-GB" dirty="0"/>
          </a:p>
        </p:txBody>
      </p:sp>
    </p:spTree>
    <p:extLst>
      <p:ext uri="{BB962C8B-B14F-4D97-AF65-F5344CB8AC3E}">
        <p14:creationId xmlns:p14="http://schemas.microsoft.com/office/powerpoint/2010/main" val="8676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F24B0-65F2-BB42-ACA6-7DD165EC59A6}" type="slidenum">
              <a:rPr lang="en-US" smtClean="0"/>
              <a:t>3</a:t>
            </a:fld>
            <a:endParaRPr lang="en-US" dirty="0"/>
          </a:p>
        </p:txBody>
      </p:sp>
    </p:spTree>
    <p:extLst>
      <p:ext uri="{BB962C8B-B14F-4D97-AF65-F5344CB8AC3E}">
        <p14:creationId xmlns:p14="http://schemas.microsoft.com/office/powerpoint/2010/main" val="254934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7F8EC-1D12-973F-E115-967E28433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89645-FCD8-F558-BE19-4C1588F67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9F86B-886D-8466-F97D-2A0BCF6BC6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A2AD6-8B83-1268-DC71-A4FC97320794}"/>
              </a:ext>
            </a:extLst>
          </p:cNvPr>
          <p:cNvSpPr>
            <a:spLocks noGrp="1"/>
          </p:cNvSpPr>
          <p:nvPr>
            <p:ph type="sldNum" sz="quarter" idx="5"/>
          </p:nvPr>
        </p:nvSpPr>
        <p:spPr/>
        <p:txBody>
          <a:bodyPr/>
          <a:lstStyle/>
          <a:p>
            <a:fld id="{D74F24B0-65F2-BB42-ACA6-7DD165EC59A6}" type="slidenum">
              <a:rPr lang="en-US" smtClean="0"/>
              <a:t>7</a:t>
            </a:fld>
            <a:endParaRPr lang="en-US" dirty="0"/>
          </a:p>
        </p:txBody>
      </p:sp>
    </p:spTree>
    <p:extLst>
      <p:ext uri="{BB962C8B-B14F-4D97-AF65-F5344CB8AC3E}">
        <p14:creationId xmlns:p14="http://schemas.microsoft.com/office/powerpoint/2010/main" val="299534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FCEA4-03CD-9A9B-6595-56D4D7F43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967F1-497D-F621-35E7-7AA9925A9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A60A0-ED8B-8692-2636-285F5B774E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42B5C8-5A8E-498C-CDCA-9FF53EFC6F95}"/>
              </a:ext>
            </a:extLst>
          </p:cNvPr>
          <p:cNvSpPr>
            <a:spLocks noGrp="1"/>
          </p:cNvSpPr>
          <p:nvPr>
            <p:ph type="sldNum" sz="quarter" idx="5"/>
          </p:nvPr>
        </p:nvSpPr>
        <p:spPr/>
        <p:txBody>
          <a:bodyPr/>
          <a:lstStyle/>
          <a:p>
            <a:fld id="{D74F24B0-65F2-BB42-ACA6-7DD165EC59A6}" type="slidenum">
              <a:rPr lang="en-US" smtClean="0"/>
              <a:t>10</a:t>
            </a:fld>
            <a:endParaRPr lang="en-US" dirty="0"/>
          </a:p>
        </p:txBody>
      </p:sp>
    </p:spTree>
    <p:extLst>
      <p:ext uri="{BB962C8B-B14F-4D97-AF65-F5344CB8AC3E}">
        <p14:creationId xmlns:p14="http://schemas.microsoft.com/office/powerpoint/2010/main" val="173722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E592B-1848-93A4-EBAB-A53C47B45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7CDC5-0EC2-5559-7B1C-43947AFB7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C27DB-8E93-A351-0D4F-7A8EE6BB33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CD8F70-1B44-7BC4-466F-728612FAA524}"/>
              </a:ext>
            </a:extLst>
          </p:cNvPr>
          <p:cNvSpPr>
            <a:spLocks noGrp="1"/>
          </p:cNvSpPr>
          <p:nvPr>
            <p:ph type="sldNum" sz="quarter" idx="5"/>
          </p:nvPr>
        </p:nvSpPr>
        <p:spPr/>
        <p:txBody>
          <a:bodyPr/>
          <a:lstStyle/>
          <a:p>
            <a:fld id="{D74F24B0-65F2-BB42-ACA6-7DD165EC59A6}" type="slidenum">
              <a:rPr lang="en-US" smtClean="0"/>
              <a:t>14</a:t>
            </a:fld>
            <a:endParaRPr lang="en-US" dirty="0"/>
          </a:p>
        </p:txBody>
      </p:sp>
    </p:spTree>
    <p:extLst>
      <p:ext uri="{BB962C8B-B14F-4D97-AF65-F5344CB8AC3E}">
        <p14:creationId xmlns:p14="http://schemas.microsoft.com/office/powerpoint/2010/main" val="261903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F24B0-65F2-BB42-ACA6-7DD165EC59A6}" type="slidenum">
              <a:rPr lang="en-US" smtClean="0"/>
              <a:t>15</a:t>
            </a:fld>
            <a:endParaRPr lang="en-US" dirty="0"/>
          </a:p>
        </p:txBody>
      </p:sp>
    </p:spTree>
    <p:extLst>
      <p:ext uri="{BB962C8B-B14F-4D97-AF65-F5344CB8AC3E}">
        <p14:creationId xmlns:p14="http://schemas.microsoft.com/office/powerpoint/2010/main" val="331343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57B6-4BE0-4ADB-C3F2-05F68CD84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2A4905-ACBE-264B-7749-3D9E5D0BE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969384-BB61-D8C7-C7F7-20BD7B0DC510}"/>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5" name="Footer Placeholder 4">
            <a:extLst>
              <a:ext uri="{FF2B5EF4-FFF2-40B4-BE49-F238E27FC236}">
                <a16:creationId xmlns:a16="http://schemas.microsoft.com/office/drawing/2014/main" id="{6C225C5F-0B12-8AB5-2894-8A4B0C9B4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42F2E19-3FC3-D031-170B-3B58D1A7EA80}"/>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392946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A622-0ED1-E019-2083-CB61293A20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5F2006-5807-72F8-F286-6B91739AC5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F25C13-9CEF-014B-06A2-CE98206500BA}"/>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5" name="Footer Placeholder 4">
            <a:extLst>
              <a:ext uri="{FF2B5EF4-FFF2-40B4-BE49-F238E27FC236}">
                <a16:creationId xmlns:a16="http://schemas.microsoft.com/office/drawing/2014/main" id="{892590BB-44C5-8E39-BC76-27C4F16637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B6392B-9396-47AC-E531-68AA37B575C7}"/>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300122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E61E3-C709-553F-34F1-FE99C6A8D5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8CAF48-25EB-A532-DF92-FB1316C68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A109C0-349D-CB6F-23E0-21DE4924A945}"/>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5" name="Footer Placeholder 4">
            <a:extLst>
              <a:ext uri="{FF2B5EF4-FFF2-40B4-BE49-F238E27FC236}">
                <a16:creationId xmlns:a16="http://schemas.microsoft.com/office/drawing/2014/main" id="{DB6BC8EF-03F1-3818-979A-F48C9EDF2A3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85FCA31-77FB-F5CC-06A5-9A7F4C7B3C57}"/>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327596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25A7-0E20-1438-583A-C80FC51F03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5FC003-7D10-B960-6D4A-725523102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2DE337-5E52-D11A-C494-AE72A6839469}"/>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5" name="Footer Placeholder 4">
            <a:extLst>
              <a:ext uri="{FF2B5EF4-FFF2-40B4-BE49-F238E27FC236}">
                <a16:creationId xmlns:a16="http://schemas.microsoft.com/office/drawing/2014/main" id="{99B1DA98-C206-D1FA-73ED-E9EE03FCB2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84E6E32-02B6-7B06-01ED-F531EDC289DA}"/>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200275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0FC1-C3E7-BCC2-1DE3-45A0373C96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B5F59D-A4D4-BC98-4AE1-7B24C942C8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FABB6B-F712-2404-766E-2CD676355B99}"/>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5" name="Footer Placeholder 4">
            <a:extLst>
              <a:ext uri="{FF2B5EF4-FFF2-40B4-BE49-F238E27FC236}">
                <a16:creationId xmlns:a16="http://schemas.microsoft.com/office/drawing/2014/main" id="{883A8975-24E3-0D4F-753E-8E3B8BD5AD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C5C064F-4665-FADF-71F9-160829C5B307}"/>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375887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23F1-8513-384F-D9FA-C05F304F49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B153AF-F120-D1BD-A7CD-CAC7503F61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919E18-A5DF-86F3-B708-917EDE3C9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FF1AB2-3828-21B2-75D3-C960149E4F10}"/>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6" name="Footer Placeholder 5">
            <a:extLst>
              <a:ext uri="{FF2B5EF4-FFF2-40B4-BE49-F238E27FC236}">
                <a16:creationId xmlns:a16="http://schemas.microsoft.com/office/drawing/2014/main" id="{7F74F686-260F-9198-2A55-AB57FBEBCE5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94642C7-038D-837B-1964-E76B02183148}"/>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230084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9A12-1297-0212-A4E3-F692E481F1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AB6ADA-F3D4-42B5-32F7-CD155CB9A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79B8AB-216B-7FD8-CFF4-40547BBBB7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A9E4B9-D5D6-25AA-80FB-D19E76293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778733-DB48-B4FD-61DD-4DBE0F4A78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795733-BE15-BD52-7B6F-E532797C651C}"/>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8" name="Footer Placeholder 7">
            <a:extLst>
              <a:ext uri="{FF2B5EF4-FFF2-40B4-BE49-F238E27FC236}">
                <a16:creationId xmlns:a16="http://schemas.microsoft.com/office/drawing/2014/main" id="{3BAF3EDA-CCE1-E925-5EE8-C629682E81E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0FC7A1D-534F-DAAC-2ED2-339EAD713301}"/>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331410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BA13-022F-4011-FB8D-A4C0505DB2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3C5BA9-E460-01F1-6550-0281092F726C}"/>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4" name="Footer Placeholder 3">
            <a:extLst>
              <a:ext uri="{FF2B5EF4-FFF2-40B4-BE49-F238E27FC236}">
                <a16:creationId xmlns:a16="http://schemas.microsoft.com/office/drawing/2014/main" id="{E9446121-DDE6-2F37-1B62-C536624B38F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CF6A8A-14C7-BA68-6B60-FD32157AEFA8}"/>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219823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DF856-B886-DFAF-0F53-C85641EB46A0}"/>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3" name="Footer Placeholder 2">
            <a:extLst>
              <a:ext uri="{FF2B5EF4-FFF2-40B4-BE49-F238E27FC236}">
                <a16:creationId xmlns:a16="http://schemas.microsoft.com/office/drawing/2014/main" id="{9FD8C342-6E58-E967-92EC-9954155E9A5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F518CB3-7A10-FC58-EA20-FDAF916A1E6F}"/>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177349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5866-09F3-9DB6-145C-4A87369CF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D75E1D-62F0-76DE-C2C1-522F3D06F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CE93CB-856A-F31F-22CB-1715E5192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92C18-920C-F792-A750-D4DAC2BA3290}"/>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6" name="Footer Placeholder 5">
            <a:extLst>
              <a:ext uri="{FF2B5EF4-FFF2-40B4-BE49-F238E27FC236}">
                <a16:creationId xmlns:a16="http://schemas.microsoft.com/office/drawing/2014/main" id="{7591BF87-58B1-F33F-D092-6E3528E2A0C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86248D9-DF9D-393A-5ADC-366EE4B997EF}"/>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391341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508-56E2-8039-E47B-A7FCF27BC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EBFE4A-F60D-919B-D2AC-A2F949F86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9FE5217-F3C7-DB8A-7001-72421AE97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36AD1-A540-F172-A403-F61DD81B4DF0}"/>
              </a:ext>
            </a:extLst>
          </p:cNvPr>
          <p:cNvSpPr>
            <a:spLocks noGrp="1"/>
          </p:cNvSpPr>
          <p:nvPr>
            <p:ph type="dt" sz="half" idx="10"/>
          </p:nvPr>
        </p:nvSpPr>
        <p:spPr/>
        <p:txBody>
          <a:bodyPr/>
          <a:lstStyle/>
          <a:p>
            <a:fld id="{57B7B506-4A55-4ECD-8E5B-9AD8C8BB47DA}" type="datetimeFigureOut">
              <a:rPr lang="en-GB" smtClean="0"/>
              <a:t>26/01/2026</a:t>
            </a:fld>
            <a:endParaRPr lang="en-GB" dirty="0"/>
          </a:p>
        </p:txBody>
      </p:sp>
      <p:sp>
        <p:nvSpPr>
          <p:cNvPr id="6" name="Footer Placeholder 5">
            <a:extLst>
              <a:ext uri="{FF2B5EF4-FFF2-40B4-BE49-F238E27FC236}">
                <a16:creationId xmlns:a16="http://schemas.microsoft.com/office/drawing/2014/main" id="{B70C7AAE-C54D-3C6B-41F1-58288698098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71C3D9A-3E05-45DE-823B-A822D3322381}"/>
              </a:ext>
            </a:extLst>
          </p:cNvPr>
          <p:cNvSpPr>
            <a:spLocks noGrp="1"/>
          </p:cNvSpPr>
          <p:nvPr>
            <p:ph type="sldNum" sz="quarter" idx="12"/>
          </p:nvPr>
        </p:nvSpPr>
        <p:spPr/>
        <p:txBody>
          <a:bodyPr/>
          <a:lstStyle/>
          <a:p>
            <a:fld id="{76EDF03B-D69C-439B-A28C-DAF721C79DA4}" type="slidenum">
              <a:rPr lang="en-GB" smtClean="0"/>
              <a:t>‹#›</a:t>
            </a:fld>
            <a:endParaRPr lang="en-GB" dirty="0"/>
          </a:p>
        </p:txBody>
      </p:sp>
    </p:spTree>
    <p:extLst>
      <p:ext uri="{BB962C8B-B14F-4D97-AF65-F5344CB8AC3E}">
        <p14:creationId xmlns:p14="http://schemas.microsoft.com/office/powerpoint/2010/main" val="365220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A5AA4F-0111-B10E-7A3F-44BD62D7C3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A3BA3D-FB19-43FB-CA75-EF0944D9F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0FEC1E-4A30-0C51-96CD-0BD826940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B7B506-4A55-4ECD-8E5B-9AD8C8BB47DA}" type="datetimeFigureOut">
              <a:rPr lang="en-GB" smtClean="0"/>
              <a:t>26/01/2026</a:t>
            </a:fld>
            <a:endParaRPr lang="en-GB" dirty="0"/>
          </a:p>
        </p:txBody>
      </p:sp>
      <p:sp>
        <p:nvSpPr>
          <p:cNvPr id="5" name="Footer Placeholder 4">
            <a:extLst>
              <a:ext uri="{FF2B5EF4-FFF2-40B4-BE49-F238E27FC236}">
                <a16:creationId xmlns:a16="http://schemas.microsoft.com/office/drawing/2014/main" id="{16C24077-B249-C6D4-CE5E-73D21CDF6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E0908100-21E7-30D3-9FEC-B1B4FEE12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EDF03B-D69C-439B-A28C-DAF721C79DA4}" type="slidenum">
              <a:rPr lang="en-GB" smtClean="0"/>
              <a:t>‹#›</a:t>
            </a:fld>
            <a:endParaRPr lang="en-GB" dirty="0"/>
          </a:p>
        </p:txBody>
      </p:sp>
      <p:sp>
        <p:nvSpPr>
          <p:cNvPr id="9" name="TextBox 8">
            <a:extLst>
              <a:ext uri="{FF2B5EF4-FFF2-40B4-BE49-F238E27FC236}">
                <a16:creationId xmlns:a16="http://schemas.microsoft.com/office/drawing/2014/main" id="{1E489DD4-265B-9AF8-47F5-AB537C33A7A8}"/>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6893E83D-48D0-2550-E935-74DF24FCA0A1}"/>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53544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emf"/><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NK2e_MRT8R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FEFD-7B21-F7B2-25E1-14FFC9060E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2" name="Title 1">
            <a:extLst>
              <a:ext uri="{FF2B5EF4-FFF2-40B4-BE49-F238E27FC236}">
                <a16:creationId xmlns:a16="http://schemas.microsoft.com/office/drawing/2014/main" id="{9FB43AE5-EBBF-853E-44BC-B9D0C5A7705E}"/>
              </a:ext>
            </a:extLst>
          </p:cNvPr>
          <p:cNvSpPr txBox="1">
            <a:spLocks/>
          </p:cNvSpPr>
          <p:nvPr/>
        </p:nvSpPr>
        <p:spPr>
          <a:xfrm>
            <a:off x="593890" y="4315147"/>
            <a:ext cx="8877772" cy="2362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bg1"/>
                </a:solidFill>
                <a:latin typeface="Arial" panose="020B0604020202020204" pitchFamily="34" charset="0"/>
                <a:cs typeface="Arial" panose="020B0604020202020204" pitchFamily="34" charset="0"/>
              </a:rPr>
              <a:t>Recommended for: </a:t>
            </a:r>
            <a:r>
              <a:rPr lang="en-GB" sz="2000" dirty="0">
                <a:solidFill>
                  <a:schemeClr val="bg1"/>
                </a:solidFill>
                <a:latin typeface="Arial" panose="020B0604020202020204" pitchFamily="34" charset="0"/>
                <a:cs typeface="Arial" panose="020B0604020202020204" pitchFamily="34" charset="0"/>
              </a:rPr>
              <a:t>Key Stage 1 - 2</a:t>
            </a:r>
            <a:endParaRPr lang="en-GB" dirty="0">
              <a:solidFill>
                <a:schemeClr val="bg1"/>
              </a:solidFill>
              <a:latin typeface="Arial" panose="020B0604020202020204" pitchFamily="34" charset="0"/>
              <a:cs typeface="Arial" panose="020B0604020202020204" pitchFamily="34" charset="0"/>
            </a:endParaRPr>
          </a:p>
        </p:txBody>
      </p:sp>
      <p:pic>
        <p:nvPicPr>
          <p:cNvPr id="14" name="Picture 13" descr="A black and white sign with white text&#10;&#10;Description automatically generated">
            <a:extLst>
              <a:ext uri="{FF2B5EF4-FFF2-40B4-BE49-F238E27FC236}">
                <a16:creationId xmlns:a16="http://schemas.microsoft.com/office/drawing/2014/main" id="{206BBCA7-5AE9-2D8F-46FA-D98C041A0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163" y="6261688"/>
            <a:ext cx="966641" cy="415656"/>
          </a:xfrm>
          <a:prstGeom prst="rect">
            <a:avLst/>
          </a:prstGeom>
        </p:spPr>
      </p:pic>
      <p:sp>
        <p:nvSpPr>
          <p:cNvPr id="3" name="Cloud 2">
            <a:extLst>
              <a:ext uri="{FF2B5EF4-FFF2-40B4-BE49-F238E27FC236}">
                <a16:creationId xmlns:a16="http://schemas.microsoft.com/office/drawing/2014/main" id="{9FC04AB2-49BA-CE30-E597-06563087203B}"/>
              </a:ext>
            </a:extLst>
          </p:cNvPr>
          <p:cNvSpPr/>
          <p:nvPr/>
        </p:nvSpPr>
        <p:spPr>
          <a:xfrm rot="473676">
            <a:off x="1212729" y="1646645"/>
            <a:ext cx="5303850" cy="3786995"/>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86237-305E-186D-BEAF-B71FD38DF55C}"/>
              </a:ext>
            </a:extLst>
          </p:cNvPr>
          <p:cNvSpPr>
            <a:spLocks noGrp="1"/>
          </p:cNvSpPr>
          <p:nvPr>
            <p:ph type="ctrTitle"/>
          </p:nvPr>
        </p:nvSpPr>
        <p:spPr>
          <a:xfrm>
            <a:off x="-563703" y="3304340"/>
            <a:ext cx="8877772" cy="1242158"/>
          </a:xfrm>
        </p:spPr>
        <p:txBody>
          <a:bodyPr>
            <a:normAutofit fontScale="90000"/>
          </a:bodyPr>
          <a:lstStyle/>
          <a:p>
            <a:r>
              <a:rPr lang="en-GB" sz="2000" b="1" dirty="0">
                <a:solidFill>
                  <a:srgbClr val="0E6626"/>
                </a:solidFill>
                <a:latin typeface="Arial Rounded MT Bold"/>
                <a:cs typeface="ADLaM Display"/>
              </a:rPr>
              <a:t>Part 3</a:t>
            </a:r>
            <a:br>
              <a:rPr lang="en-GB" b="1" dirty="0">
                <a:latin typeface="Arial Rounded MT Bold" panose="020F0704030504030204" pitchFamily="34" charset="77"/>
                <a:cs typeface="ADLaM Display" panose="020F0502020204030204" pitchFamily="34" charset="0"/>
              </a:rPr>
            </a:br>
            <a:r>
              <a:rPr lang="en-GB" sz="4800" b="1" dirty="0">
                <a:solidFill>
                  <a:srgbClr val="0E6626"/>
                </a:solidFill>
                <a:latin typeface="Arial Rounded MT Bold"/>
                <a:cs typeface="ADLaM Display"/>
              </a:rPr>
              <a:t>Composting </a:t>
            </a:r>
            <a:br>
              <a:rPr lang="en-GB" sz="4800" b="1" dirty="0">
                <a:latin typeface="Arial Rounded MT Bold" panose="020F0704030504030204" pitchFamily="34" charset="77"/>
                <a:cs typeface="ADLaM Display" panose="020F0502020204030204" pitchFamily="34" charset="0"/>
              </a:rPr>
            </a:br>
            <a:r>
              <a:rPr lang="en-GB" sz="4800" b="1" dirty="0">
                <a:solidFill>
                  <a:srgbClr val="0E6626"/>
                </a:solidFill>
                <a:latin typeface="Arial Rounded MT Bold"/>
                <a:cs typeface="ADLaM Display"/>
              </a:rPr>
              <a:t>and Organic</a:t>
            </a:r>
            <a:br>
              <a:rPr lang="en-GB" sz="4800" b="1" dirty="0">
                <a:latin typeface="Arial Rounded MT Bold" panose="020F0704030504030204" pitchFamily="34" charset="77"/>
                <a:cs typeface="ADLaM Display" panose="020F0502020204030204" pitchFamily="34" charset="0"/>
              </a:rPr>
            </a:br>
            <a:r>
              <a:rPr lang="en-GB" sz="4800" b="1" dirty="0">
                <a:solidFill>
                  <a:srgbClr val="0E6626"/>
                </a:solidFill>
                <a:latin typeface="Arial Rounded MT Bold"/>
                <a:cs typeface="ADLaM Display"/>
              </a:rPr>
              <a:t>Waste</a:t>
            </a:r>
            <a:endParaRPr lang="en-GB" b="1" dirty="0">
              <a:solidFill>
                <a:srgbClr val="0E6626"/>
              </a:solidFill>
              <a:latin typeface="Arial Rounded MT Bold"/>
              <a:cs typeface="ADLaM Display"/>
            </a:endParaRPr>
          </a:p>
        </p:txBody>
      </p:sp>
      <p:pic>
        <p:nvPicPr>
          <p:cNvPr id="4" name="Picture 3" descr="A cartoon of a trash can&#10;&#10;Description automatically generated">
            <a:extLst>
              <a:ext uri="{FF2B5EF4-FFF2-40B4-BE49-F238E27FC236}">
                <a16:creationId xmlns:a16="http://schemas.microsoft.com/office/drawing/2014/main" id="{1C0B7AB3-6D8B-5F3E-8AD8-884A9C130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020" y="367713"/>
            <a:ext cx="4294979" cy="5713319"/>
          </a:xfrm>
          <a:prstGeom prst="rect">
            <a:avLst/>
          </a:prstGeom>
        </p:spPr>
      </p:pic>
      <p:pic>
        <p:nvPicPr>
          <p:cNvPr id="7" name="Picture 6" descr="A white text on a black background&#10;&#10;Description automatically generated">
            <a:extLst>
              <a:ext uri="{FF2B5EF4-FFF2-40B4-BE49-F238E27FC236}">
                <a16:creationId xmlns:a16="http://schemas.microsoft.com/office/drawing/2014/main" id="{3FA6C218-9388-4ACF-23E0-8C012653BC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7744" y="6261689"/>
            <a:ext cx="775981" cy="415656"/>
          </a:xfrm>
          <a:prstGeom prst="rect">
            <a:avLst/>
          </a:prstGeom>
        </p:spPr>
      </p:pic>
    </p:spTree>
    <p:extLst>
      <p:ext uri="{BB962C8B-B14F-4D97-AF65-F5344CB8AC3E}">
        <p14:creationId xmlns:p14="http://schemas.microsoft.com/office/powerpoint/2010/main" val="37348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97756-6CEA-DF12-6B34-E321A3E9DFEA}"/>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CBA52861-4CE6-090F-073A-A2C6AF8CEB83}"/>
              </a:ext>
            </a:extLst>
          </p:cNvPr>
          <p:cNvPicPr>
            <a:picLocks noChangeAspect="1"/>
          </p:cNvPicPr>
          <p:nvPr/>
        </p:nvPicPr>
        <p:blipFill>
          <a:blip r:embed="rId3">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2EFA9B0D-2D33-CB6B-C428-A2721F1B3822}"/>
              </a:ext>
            </a:extLst>
          </p:cNvPr>
          <p:cNvSpPr/>
          <p:nvPr/>
        </p:nvSpPr>
        <p:spPr>
          <a:xfrm>
            <a:off x="612730" y="642013"/>
            <a:ext cx="6142031" cy="572929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3" name="Content Placeholder 2">
            <a:extLst>
              <a:ext uri="{FF2B5EF4-FFF2-40B4-BE49-F238E27FC236}">
                <a16:creationId xmlns:a16="http://schemas.microsoft.com/office/drawing/2014/main" id="{11A5C871-97D4-600E-2B22-630B247B89A2}"/>
              </a:ext>
            </a:extLst>
          </p:cNvPr>
          <p:cNvSpPr>
            <a:spLocks noGrp="1"/>
          </p:cNvSpPr>
          <p:nvPr>
            <p:ph idx="1"/>
          </p:nvPr>
        </p:nvSpPr>
        <p:spPr>
          <a:xfrm>
            <a:off x="1017544" y="2201043"/>
            <a:ext cx="5332402" cy="3935626"/>
          </a:xfrm>
        </p:spPr>
        <p:txBody>
          <a:bodyPr vert="horz" lIns="91440" tIns="45720" rIns="91440" bIns="45720" rtlCol="0" anchor="t">
            <a:noAutofit/>
          </a:bodyPr>
          <a:lstStyle/>
          <a:p>
            <a:pPr eaLnBrk="0" fontAlgn="base" hangingPunct="0">
              <a:lnSpc>
                <a:spcPct val="100000"/>
              </a:lnSpc>
              <a:spcBef>
                <a:spcPts val="400"/>
              </a:spcBef>
              <a:spcAft>
                <a:spcPts val="100"/>
              </a:spcAft>
              <a:defRPr/>
            </a:pPr>
            <a:r>
              <a:rPr lang="en-US" altLang="en-US" sz="2000" b="1" dirty="0">
                <a:latin typeface="Arial"/>
                <a:cs typeface="Arial"/>
              </a:rPr>
              <a:t>Fruit peels </a:t>
            </a:r>
            <a:br>
              <a:rPr lang="en-US" altLang="en-US" sz="2000" b="1" dirty="0">
                <a:latin typeface="Arial" panose="020B0604020202020204" pitchFamily="34" charset="0"/>
                <a:cs typeface="Arial" panose="020B0604020202020204" pitchFamily="34" charset="0"/>
              </a:rPr>
            </a:br>
            <a:r>
              <a:rPr lang="en-US" altLang="en-US" sz="2000" dirty="0">
                <a:latin typeface="Arial"/>
                <a:cs typeface="Arial"/>
              </a:rPr>
              <a:t>(like banana, orange, or apple cores)</a:t>
            </a:r>
          </a:p>
          <a:p>
            <a:pPr eaLnBrk="0" fontAlgn="base" hangingPunct="0">
              <a:lnSpc>
                <a:spcPct val="100000"/>
              </a:lnSpc>
              <a:spcBef>
                <a:spcPts val="400"/>
              </a:spcBef>
              <a:spcAft>
                <a:spcPts val="100"/>
              </a:spcAft>
              <a:defRPr/>
            </a:pPr>
            <a:r>
              <a:rPr lang="en-US" altLang="en-US" sz="2000" b="1" dirty="0">
                <a:latin typeface="Arial"/>
                <a:cs typeface="Arial"/>
              </a:rPr>
              <a:t>Vegetable scraps </a:t>
            </a:r>
            <a:br>
              <a:rPr lang="en-US" altLang="en-US" sz="2000" b="1" dirty="0">
                <a:latin typeface="Arial" panose="020B0604020202020204" pitchFamily="34" charset="0"/>
                <a:cs typeface="Arial" panose="020B0604020202020204" pitchFamily="34" charset="0"/>
              </a:rPr>
            </a:br>
            <a:r>
              <a:rPr lang="en-US" altLang="en-US" sz="2000" dirty="0">
                <a:latin typeface="Arial"/>
                <a:cs typeface="Arial"/>
              </a:rPr>
              <a:t>(like carrot tops or potato peels)</a:t>
            </a:r>
          </a:p>
          <a:p>
            <a:pPr eaLnBrk="0" fontAlgn="base" hangingPunct="0">
              <a:lnSpc>
                <a:spcPct val="100000"/>
              </a:lnSpc>
              <a:spcBef>
                <a:spcPts val="400"/>
              </a:spcBef>
              <a:spcAft>
                <a:spcPts val="100"/>
              </a:spcAft>
              <a:defRPr/>
            </a:pPr>
            <a:r>
              <a:rPr lang="en-US" altLang="en-US" sz="2000" b="1" dirty="0">
                <a:latin typeface="Arial"/>
                <a:cs typeface="Arial"/>
              </a:rPr>
              <a:t>Eggshells</a:t>
            </a:r>
          </a:p>
          <a:p>
            <a:pPr eaLnBrk="0" fontAlgn="base" hangingPunct="0">
              <a:lnSpc>
                <a:spcPct val="100000"/>
              </a:lnSpc>
              <a:spcBef>
                <a:spcPts val="400"/>
              </a:spcBef>
              <a:spcAft>
                <a:spcPts val="100"/>
              </a:spcAft>
              <a:defRPr/>
            </a:pPr>
            <a:r>
              <a:rPr lang="en-US" altLang="en-US" sz="2000" b="1" dirty="0">
                <a:latin typeface="Arial"/>
                <a:cs typeface="Arial"/>
              </a:rPr>
              <a:t>Pasta, bread or rice</a:t>
            </a:r>
          </a:p>
          <a:p>
            <a:pPr eaLnBrk="0" fontAlgn="base" hangingPunct="0">
              <a:lnSpc>
                <a:spcPct val="100000"/>
              </a:lnSpc>
              <a:spcBef>
                <a:spcPts val="400"/>
              </a:spcBef>
              <a:spcAft>
                <a:spcPts val="100"/>
              </a:spcAft>
              <a:defRPr/>
            </a:pPr>
            <a:r>
              <a:rPr lang="en-US" altLang="en-US" sz="2000" b="1" dirty="0">
                <a:latin typeface="Arial"/>
                <a:cs typeface="Arial"/>
              </a:rPr>
              <a:t>Plate scrapings or leftovers</a:t>
            </a:r>
          </a:p>
          <a:p>
            <a:pPr eaLnBrk="0" fontAlgn="base" hangingPunct="0">
              <a:lnSpc>
                <a:spcPct val="100000"/>
              </a:lnSpc>
              <a:spcBef>
                <a:spcPts val="400"/>
              </a:spcBef>
              <a:spcAft>
                <a:spcPts val="100"/>
              </a:spcAft>
              <a:defRPr/>
            </a:pPr>
            <a:r>
              <a:rPr lang="en-US" altLang="en-US" sz="2000" b="1" dirty="0">
                <a:latin typeface="Arial"/>
                <a:cs typeface="Arial"/>
              </a:rPr>
              <a:t>Hair or pet fur</a:t>
            </a:r>
          </a:p>
          <a:p>
            <a:pPr eaLnBrk="0" fontAlgn="base" hangingPunct="0">
              <a:lnSpc>
                <a:spcPct val="100000"/>
              </a:lnSpc>
              <a:spcBef>
                <a:spcPts val="400"/>
              </a:spcBef>
              <a:spcAft>
                <a:spcPts val="100"/>
              </a:spcAft>
              <a:defRPr/>
            </a:pPr>
            <a:r>
              <a:rPr lang="en-US" altLang="en-US" sz="2000" b="1" dirty="0">
                <a:latin typeface="Arial"/>
                <a:cs typeface="Arial"/>
              </a:rPr>
              <a:t>Shredded paper</a:t>
            </a:r>
          </a:p>
          <a:p>
            <a:pPr eaLnBrk="0" fontAlgn="base" hangingPunct="0">
              <a:lnSpc>
                <a:spcPct val="100000"/>
              </a:lnSpc>
              <a:spcBef>
                <a:spcPts val="400"/>
              </a:spcBef>
              <a:spcAft>
                <a:spcPts val="100"/>
              </a:spcAft>
              <a:defRPr/>
            </a:pPr>
            <a:r>
              <a:rPr lang="en-US" altLang="en-US" sz="2000" b="1" dirty="0">
                <a:latin typeface="Arial"/>
                <a:cs typeface="Arial"/>
              </a:rPr>
              <a:t>Twigs, cut grass or flowers</a:t>
            </a:r>
          </a:p>
        </p:txBody>
      </p:sp>
      <p:sp>
        <p:nvSpPr>
          <p:cNvPr id="11" name="TextBox 10">
            <a:extLst>
              <a:ext uri="{FF2B5EF4-FFF2-40B4-BE49-F238E27FC236}">
                <a16:creationId xmlns:a16="http://schemas.microsoft.com/office/drawing/2014/main" id="{8608F8F4-7EA6-C9D2-3E68-2E33EE6EF817}"/>
              </a:ext>
            </a:extLst>
          </p:cNvPr>
          <p:cNvSpPr txBox="1"/>
          <p:nvPr/>
        </p:nvSpPr>
        <p:spPr>
          <a:xfrm>
            <a:off x="994391" y="1350744"/>
            <a:ext cx="5537036" cy="584775"/>
          </a:xfrm>
          <a:prstGeom prst="rect">
            <a:avLst/>
          </a:prstGeom>
          <a:noFill/>
        </p:spPr>
        <p:txBody>
          <a:bodyPr wrap="square" lIns="91440" tIns="45720" rIns="91440" bIns="45720" rtlCol="0" anchor="t">
            <a:spAutoFit/>
          </a:bodyPr>
          <a:lstStyle/>
          <a:p>
            <a:r>
              <a:rPr lang="en-GB" sz="3200" b="1" dirty="0">
                <a:solidFill>
                  <a:srgbClr val="7DB552"/>
                </a:solidFill>
                <a:latin typeface="Arial Rounded MT Bold"/>
              </a:rPr>
              <a:t>What can be composted?</a:t>
            </a:r>
          </a:p>
        </p:txBody>
      </p:sp>
      <p:pic>
        <p:nvPicPr>
          <p:cNvPr id="6" name="Picture 5" descr="A cartoon of a trash can&#10;&#10;AI-generated content may be incorrect.">
            <a:extLst>
              <a:ext uri="{FF2B5EF4-FFF2-40B4-BE49-F238E27FC236}">
                <a16:creationId xmlns:a16="http://schemas.microsoft.com/office/drawing/2014/main" id="{9067706F-A4BE-D74F-BF3B-32C86824C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962" y="642013"/>
            <a:ext cx="4251308" cy="5645380"/>
          </a:xfrm>
          <a:prstGeom prst="rect">
            <a:avLst/>
          </a:prstGeom>
        </p:spPr>
      </p:pic>
      <p:sp>
        <p:nvSpPr>
          <p:cNvPr id="2" name="Oval Callout 1">
            <a:extLst>
              <a:ext uri="{FF2B5EF4-FFF2-40B4-BE49-F238E27FC236}">
                <a16:creationId xmlns:a16="http://schemas.microsoft.com/office/drawing/2014/main" id="{18244116-EF6A-E1D5-5DC8-9D332FCD1332}"/>
              </a:ext>
            </a:extLst>
          </p:cNvPr>
          <p:cNvSpPr/>
          <p:nvPr/>
        </p:nvSpPr>
        <p:spPr>
          <a:xfrm>
            <a:off x="9453616" y="863600"/>
            <a:ext cx="2312537" cy="1549400"/>
          </a:xfrm>
          <a:prstGeom prst="wedgeEllipseCallout">
            <a:avLst/>
          </a:prstGeom>
          <a:solidFill>
            <a:srgbClr val="F2A0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9986B1C9-5F25-641C-5CAB-F92E2A2EA83C}"/>
              </a:ext>
            </a:extLst>
          </p:cNvPr>
          <p:cNvSpPr txBox="1">
            <a:spLocks/>
          </p:cNvSpPr>
          <p:nvPr/>
        </p:nvSpPr>
        <p:spPr>
          <a:xfrm>
            <a:off x="8066514" y="1246816"/>
            <a:ext cx="5035940" cy="297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None/>
              <a:defRPr/>
            </a:pPr>
            <a:r>
              <a:rPr lang="en-US" altLang="en-US" sz="2000" dirty="0">
                <a:solidFill>
                  <a:schemeClr val="bg1"/>
                </a:solidFill>
                <a:latin typeface="Arial Rounded MT Bold" panose="020F0704030504030204" pitchFamily="34" charset="77"/>
                <a:cs typeface="Arial" panose="020B0604020202020204" pitchFamily="34" charset="0"/>
              </a:rPr>
              <a:t>I take your</a:t>
            </a:r>
          </a:p>
          <a:p>
            <a:pPr marL="0" indent="0" algn="ctr" eaLnBrk="0" fontAlgn="base" hangingPunct="0">
              <a:lnSpc>
                <a:spcPct val="100000"/>
              </a:lnSpc>
              <a:spcBef>
                <a:spcPct val="0"/>
              </a:spcBef>
              <a:spcAft>
                <a:spcPct val="0"/>
              </a:spcAft>
              <a:buNone/>
              <a:defRPr/>
            </a:pPr>
            <a:r>
              <a:rPr lang="en-US" altLang="en-US" sz="2000" dirty="0">
                <a:solidFill>
                  <a:schemeClr val="bg1"/>
                </a:solidFill>
                <a:latin typeface="Arial Rounded MT Bold" panose="020F0704030504030204" pitchFamily="34" charset="77"/>
                <a:cs typeface="Arial" panose="020B0604020202020204" pitchFamily="34" charset="0"/>
              </a:rPr>
              <a:t> garden waste</a:t>
            </a:r>
            <a:endParaRPr lang="en-US" sz="1050" dirty="0">
              <a:solidFill>
                <a:schemeClr val="bg1"/>
              </a:solidFill>
              <a:latin typeface="Arial Rounded MT Bold" panose="020F0704030504030204" pitchFamily="34" charset="77"/>
              <a:cs typeface="Arial" panose="020B0604020202020204" pitchFamily="34" charset="0"/>
            </a:endParaRPr>
          </a:p>
        </p:txBody>
      </p:sp>
      <p:sp>
        <p:nvSpPr>
          <p:cNvPr id="7" name="Oval Callout 6">
            <a:extLst>
              <a:ext uri="{FF2B5EF4-FFF2-40B4-BE49-F238E27FC236}">
                <a16:creationId xmlns:a16="http://schemas.microsoft.com/office/drawing/2014/main" id="{A4CDEECE-D4A6-11D8-3953-82534DDCA308}"/>
              </a:ext>
            </a:extLst>
          </p:cNvPr>
          <p:cNvSpPr/>
          <p:nvPr/>
        </p:nvSpPr>
        <p:spPr>
          <a:xfrm>
            <a:off x="10114016" y="3430524"/>
            <a:ext cx="1855337" cy="1243076"/>
          </a:xfrm>
          <a:prstGeom prst="wedgeEllipseCallout">
            <a:avLst/>
          </a:prstGeom>
          <a:solidFill>
            <a:srgbClr val="F2A0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A8819E30-5CD6-2B30-D97A-4B9A82EF3B49}"/>
              </a:ext>
            </a:extLst>
          </p:cNvPr>
          <p:cNvSpPr txBox="1">
            <a:spLocks/>
          </p:cNvSpPr>
          <p:nvPr/>
        </p:nvSpPr>
        <p:spPr>
          <a:xfrm>
            <a:off x="8498314" y="3581400"/>
            <a:ext cx="5035940" cy="297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None/>
              <a:defRPr/>
            </a:pPr>
            <a:r>
              <a:rPr lang="en-US" altLang="en-US" sz="1800" dirty="0">
                <a:solidFill>
                  <a:schemeClr val="bg1"/>
                </a:solidFill>
                <a:latin typeface="Arial Rounded MT Bold" panose="020F0704030504030204" pitchFamily="34" charset="77"/>
                <a:cs typeface="Arial" panose="020B0604020202020204" pitchFamily="34" charset="0"/>
              </a:rPr>
              <a:t>..and I </a:t>
            </a:r>
          </a:p>
          <a:p>
            <a:pPr marL="0" indent="0" algn="ctr" eaLnBrk="0" fontAlgn="base" hangingPunct="0">
              <a:lnSpc>
                <a:spcPct val="100000"/>
              </a:lnSpc>
              <a:spcBef>
                <a:spcPct val="0"/>
              </a:spcBef>
              <a:spcAft>
                <a:spcPct val="0"/>
              </a:spcAft>
              <a:buNone/>
              <a:defRPr/>
            </a:pPr>
            <a:r>
              <a:rPr lang="en-US" sz="1800" dirty="0">
                <a:solidFill>
                  <a:schemeClr val="bg1"/>
                </a:solidFill>
                <a:latin typeface="Arial Rounded MT Bold" panose="020F0704030504030204" pitchFamily="34" charset="77"/>
                <a:cs typeface="Arial" panose="020B0604020202020204" pitchFamily="34" charset="0"/>
              </a:rPr>
              <a:t>take food </a:t>
            </a:r>
          </a:p>
          <a:p>
            <a:pPr marL="0" indent="0" algn="ctr" eaLnBrk="0" fontAlgn="base" hangingPunct="0">
              <a:lnSpc>
                <a:spcPct val="100000"/>
              </a:lnSpc>
              <a:spcBef>
                <a:spcPct val="0"/>
              </a:spcBef>
              <a:spcAft>
                <a:spcPct val="0"/>
              </a:spcAft>
              <a:buNone/>
              <a:defRPr/>
            </a:pPr>
            <a:r>
              <a:rPr lang="en-US" sz="1800" dirty="0">
                <a:solidFill>
                  <a:schemeClr val="bg1"/>
                </a:solidFill>
                <a:latin typeface="Arial Rounded MT Bold" panose="020F0704030504030204" pitchFamily="34" charset="77"/>
                <a:cs typeface="Arial" panose="020B0604020202020204" pitchFamily="34" charset="0"/>
              </a:rPr>
              <a:t>scraps</a:t>
            </a:r>
            <a:endParaRPr lang="en-US" sz="1000" dirty="0">
              <a:solidFill>
                <a:schemeClr val="bg1"/>
              </a:solidFill>
              <a:latin typeface="Arial Rounded MT Bold" panose="020F0704030504030204" pitchFamily="34" charset="77"/>
              <a:cs typeface="Arial" panose="020B0604020202020204" pitchFamily="34" charset="0"/>
            </a:endParaRPr>
          </a:p>
        </p:txBody>
      </p:sp>
      <p:sp>
        <p:nvSpPr>
          <p:cNvPr id="10" name="Title 1">
            <a:extLst>
              <a:ext uri="{FF2B5EF4-FFF2-40B4-BE49-F238E27FC236}">
                <a16:creationId xmlns:a16="http://schemas.microsoft.com/office/drawing/2014/main" id="{810F8EED-A0A0-E206-8BD0-BED0BEE672F0}"/>
              </a:ext>
            </a:extLst>
          </p:cNvPr>
          <p:cNvSpPr txBox="1">
            <a:spLocks/>
          </p:cNvSpPr>
          <p:nvPr/>
        </p:nvSpPr>
        <p:spPr>
          <a:xfrm>
            <a:off x="985544" y="466676"/>
            <a:ext cx="3787477" cy="149973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7DB552"/>
                </a:solidFill>
                <a:latin typeface="Arial Rounded MT Bold"/>
              </a:rPr>
              <a:t>Let’s recap…</a:t>
            </a:r>
          </a:p>
        </p:txBody>
      </p:sp>
    </p:spTree>
    <p:extLst>
      <p:ext uri="{BB962C8B-B14F-4D97-AF65-F5344CB8AC3E}">
        <p14:creationId xmlns:p14="http://schemas.microsoft.com/office/powerpoint/2010/main" val="262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dissolve">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dissolve">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dissolv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dissolve">
                                      <p:cBhvr>
                                        <p:cTn id="56" dur="500"/>
                                        <p:tgtEl>
                                          <p:spTgt spid="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dissolv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dissolve">
                                      <p:cBhvr>
                                        <p:cTn id="66" dur="5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dissolve">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dissolve">
                                      <p:cBhvr>
                                        <p:cTn id="7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2" grpId="0" animBg="1"/>
      <p:bldP spid="4" grpId="0"/>
      <p:bldP spid="7" grpId="0" animBg="1"/>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9E0A6C-155A-9259-5DBE-A2ABC0526A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07499" cy="6858000"/>
          </a:xfrm>
          <a:prstGeom prst="rect">
            <a:avLst/>
          </a:prstGeom>
        </p:spPr>
      </p:pic>
      <p:sp>
        <p:nvSpPr>
          <p:cNvPr id="12" name="Rounded Rectangle 9">
            <a:extLst>
              <a:ext uri="{FF2B5EF4-FFF2-40B4-BE49-F238E27FC236}">
                <a16:creationId xmlns:a16="http://schemas.microsoft.com/office/drawing/2014/main" id="{02305F15-4065-581D-B80F-AE5E20AEC714}"/>
              </a:ext>
            </a:extLst>
          </p:cNvPr>
          <p:cNvSpPr/>
          <p:nvPr/>
        </p:nvSpPr>
        <p:spPr>
          <a:xfrm>
            <a:off x="562572" y="537030"/>
            <a:ext cx="4662572" cy="584801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7" name="Rounded Rectangle 9">
            <a:extLst>
              <a:ext uri="{FF2B5EF4-FFF2-40B4-BE49-F238E27FC236}">
                <a16:creationId xmlns:a16="http://schemas.microsoft.com/office/drawing/2014/main" id="{0208F8EA-8DB4-E9F9-9DF4-4789347C2BD1}"/>
              </a:ext>
            </a:extLst>
          </p:cNvPr>
          <p:cNvSpPr/>
          <p:nvPr/>
        </p:nvSpPr>
        <p:spPr>
          <a:xfrm>
            <a:off x="823446" y="4804229"/>
            <a:ext cx="4100661" cy="1245732"/>
          </a:xfrm>
          <a:prstGeom prst="roundRect">
            <a:avLst>
              <a:gd name="adj" fmla="val 14444"/>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946A9A13-7910-9580-01EA-1FCAE3A45AC5}"/>
              </a:ext>
            </a:extLst>
          </p:cNvPr>
          <p:cNvSpPr>
            <a:spLocks noGrp="1"/>
          </p:cNvSpPr>
          <p:nvPr>
            <p:ph type="title"/>
          </p:nvPr>
        </p:nvSpPr>
        <p:spPr>
          <a:xfrm>
            <a:off x="934938" y="1413975"/>
            <a:ext cx="3787477" cy="1499733"/>
          </a:xfrm>
          <a:effectLst>
            <a:outerShdw sx="1000" sy="1000" algn="ctr" rotWithShape="0">
              <a:srgbClr val="000000"/>
            </a:outerShdw>
          </a:effectLst>
        </p:spPr>
        <p:txBody>
          <a:bodyPr/>
          <a:lstStyle/>
          <a:p>
            <a:r>
              <a:rPr lang="en-GB" b="1" dirty="0">
                <a:solidFill>
                  <a:srgbClr val="7DB552"/>
                </a:solidFill>
                <a:latin typeface="Arial Rounded MT Bold" panose="020F0704030504030204" pitchFamily="34" charset="77"/>
              </a:rPr>
              <a:t>Sort it out!</a:t>
            </a:r>
          </a:p>
        </p:txBody>
      </p:sp>
      <p:sp>
        <p:nvSpPr>
          <p:cNvPr id="3" name="Content Placeholder 2">
            <a:extLst>
              <a:ext uri="{FF2B5EF4-FFF2-40B4-BE49-F238E27FC236}">
                <a16:creationId xmlns:a16="http://schemas.microsoft.com/office/drawing/2014/main" id="{51B37B32-7C81-9E25-F01A-C4867A233F14}"/>
              </a:ext>
            </a:extLst>
          </p:cNvPr>
          <p:cNvSpPr>
            <a:spLocks noGrp="1"/>
          </p:cNvSpPr>
          <p:nvPr>
            <p:ph idx="1"/>
          </p:nvPr>
        </p:nvSpPr>
        <p:spPr>
          <a:xfrm>
            <a:off x="925045" y="2646883"/>
            <a:ext cx="4070642" cy="1771467"/>
          </a:xfrm>
        </p:spPr>
        <p:txBody>
          <a:bodyPr vert="horz" lIns="91440" tIns="45720" rIns="91440" bIns="45720" rtlCol="0" anchor="t">
            <a:normAutofit/>
          </a:bodyPr>
          <a:lstStyle/>
          <a:p>
            <a:pPr marL="0" indent="0">
              <a:lnSpc>
                <a:spcPct val="100000"/>
              </a:lnSpc>
              <a:buNone/>
            </a:pPr>
            <a:r>
              <a:rPr lang="en-GB" sz="2000" dirty="0">
                <a:latin typeface="Arial"/>
                <a:cs typeface="Arial"/>
              </a:rPr>
              <a:t>As a class, look at the waste items in front of you and decide if they go into your Brown Bin and Caddy Bin, </a:t>
            </a:r>
            <a:r>
              <a:rPr lang="en-GB" sz="2000" b="1" dirty="0">
                <a:latin typeface="Arial"/>
                <a:cs typeface="Arial"/>
              </a:rPr>
              <a:t>or </a:t>
            </a:r>
            <a:r>
              <a:rPr lang="en-GB" sz="2000" dirty="0">
                <a:latin typeface="Arial"/>
                <a:cs typeface="Arial"/>
              </a:rPr>
              <a:t>if they have to be thrown away.</a:t>
            </a:r>
          </a:p>
          <a:p>
            <a:pPr algn="ctr">
              <a:lnSpc>
                <a:spcPct val="100000"/>
              </a:lnSpc>
            </a:pPr>
            <a:endParaRPr lang="en-GB"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57B8E6-BEDF-5684-1C0F-61C88A22B4EA}"/>
              </a:ext>
            </a:extLst>
          </p:cNvPr>
          <p:cNvSpPr txBox="1"/>
          <p:nvPr/>
        </p:nvSpPr>
        <p:spPr>
          <a:xfrm>
            <a:off x="968587" y="5060259"/>
            <a:ext cx="3797370" cy="707886"/>
          </a:xfrm>
          <a:prstGeom prst="rect">
            <a:avLst/>
          </a:prstGeom>
          <a:noFill/>
        </p:spPr>
        <p:txBody>
          <a:bodyPr wrap="square">
            <a:spAutoFit/>
          </a:bodyPr>
          <a:lstStyle/>
          <a:p>
            <a:pPr algn="ctr"/>
            <a:r>
              <a:rPr lang="en-GB" sz="2000" dirty="0">
                <a:solidFill>
                  <a:schemeClr val="bg1"/>
                </a:solidFill>
                <a:latin typeface="Arial Rounded MT Bold" panose="020F0704030504030204" pitchFamily="34" charset="0"/>
              </a:rPr>
              <a:t>Bonus points if you know </a:t>
            </a:r>
            <a:br>
              <a:rPr lang="en-GB" sz="2000" dirty="0">
                <a:solidFill>
                  <a:schemeClr val="bg1"/>
                </a:solidFill>
                <a:latin typeface="Arial Rounded MT Bold" panose="020F0704030504030204" pitchFamily="34" charset="0"/>
              </a:rPr>
            </a:br>
            <a:r>
              <a:rPr lang="en-GB" sz="2000" dirty="0">
                <a:solidFill>
                  <a:schemeClr val="bg1"/>
                </a:solidFill>
                <a:latin typeface="Arial Rounded MT Bold" panose="020F0704030504030204" pitchFamily="34" charset="0"/>
              </a:rPr>
              <a:t>which bin they should go in!</a:t>
            </a:r>
          </a:p>
        </p:txBody>
      </p:sp>
      <p:sp>
        <p:nvSpPr>
          <p:cNvPr id="8" name="Title 1">
            <a:extLst>
              <a:ext uri="{FF2B5EF4-FFF2-40B4-BE49-F238E27FC236}">
                <a16:creationId xmlns:a16="http://schemas.microsoft.com/office/drawing/2014/main" id="{C1757C20-2562-4FC0-DC94-D07422575DA1}"/>
              </a:ext>
            </a:extLst>
          </p:cNvPr>
          <p:cNvSpPr txBox="1">
            <a:spLocks/>
          </p:cNvSpPr>
          <p:nvPr/>
        </p:nvSpPr>
        <p:spPr>
          <a:xfrm>
            <a:off x="958526" y="913232"/>
            <a:ext cx="3787477" cy="149973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7DB552"/>
                </a:solidFill>
                <a:latin typeface="Arial Rounded MT Bold" panose="020F0704030504030204" pitchFamily="34" charset="77"/>
              </a:rPr>
              <a:t>Starter Activity</a:t>
            </a:r>
          </a:p>
        </p:txBody>
      </p:sp>
      <p:pic>
        <p:nvPicPr>
          <p:cNvPr id="5" name="Picture 4" descr="A cartoon banana with a face&#10;&#10;Description automatically generated">
            <a:extLst>
              <a:ext uri="{FF2B5EF4-FFF2-40B4-BE49-F238E27FC236}">
                <a16:creationId xmlns:a16="http://schemas.microsoft.com/office/drawing/2014/main" id="{D94752D3-1871-1C12-EA03-7E4B7CB0D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96" y="480541"/>
            <a:ext cx="2273300" cy="1816100"/>
          </a:xfrm>
          <a:prstGeom prst="rect">
            <a:avLst/>
          </a:prstGeom>
          <a:effectLst>
            <a:outerShdw blurRad="407823" dist="50800" dir="5400000" algn="ctr" rotWithShape="0">
              <a:srgbClr val="000000">
                <a:alpha val="28000"/>
              </a:srgbClr>
            </a:outerShdw>
          </a:effectLst>
        </p:spPr>
      </p:pic>
      <p:pic>
        <p:nvPicPr>
          <p:cNvPr id="9" name="Picture 8" descr="A cartoon of a pizza slice&#10;&#10;Description automatically generated">
            <a:extLst>
              <a:ext uri="{FF2B5EF4-FFF2-40B4-BE49-F238E27FC236}">
                <a16:creationId xmlns:a16="http://schemas.microsoft.com/office/drawing/2014/main" id="{602C3F5B-B474-86C1-5FF7-0DA874EAC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53439">
            <a:off x="10142959" y="2533010"/>
            <a:ext cx="1356357" cy="1663012"/>
          </a:xfrm>
          <a:prstGeom prst="rect">
            <a:avLst/>
          </a:prstGeom>
          <a:effectLst>
            <a:outerShdw blurRad="407823" dist="50800" dir="5400000" algn="ctr" rotWithShape="0">
              <a:srgbClr val="000000">
                <a:alpha val="28000"/>
              </a:srgbClr>
            </a:outerShdw>
          </a:effectLst>
        </p:spPr>
      </p:pic>
      <p:pic>
        <p:nvPicPr>
          <p:cNvPr id="11" name="Picture 10" descr="A cartoon avocado with a face&#10;&#10;AI-generated content may be incorrect.">
            <a:extLst>
              <a:ext uri="{FF2B5EF4-FFF2-40B4-BE49-F238E27FC236}">
                <a16:creationId xmlns:a16="http://schemas.microsoft.com/office/drawing/2014/main" id="{6E016ED7-0B3A-C1F5-61E8-96A841901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825" y="585576"/>
            <a:ext cx="1304992" cy="1705063"/>
          </a:xfrm>
          <a:prstGeom prst="rect">
            <a:avLst/>
          </a:prstGeom>
        </p:spPr>
      </p:pic>
      <p:pic>
        <p:nvPicPr>
          <p:cNvPr id="13" name="Picture 12" descr="A cartoon of a dirt with leaves&#10;&#10;AI-generated content may be incorrect.">
            <a:extLst>
              <a:ext uri="{FF2B5EF4-FFF2-40B4-BE49-F238E27FC236}">
                <a16:creationId xmlns:a16="http://schemas.microsoft.com/office/drawing/2014/main" id="{F9EEC755-D808-E558-9438-D624327D51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4546" y="4593281"/>
            <a:ext cx="1936850" cy="1743165"/>
          </a:xfrm>
          <a:prstGeom prst="rect">
            <a:avLst/>
          </a:prstGeom>
        </p:spPr>
      </p:pic>
      <p:pic>
        <p:nvPicPr>
          <p:cNvPr id="15" name="Picture 14" descr="A cartoon of a red apple and a piece of apple&#10;&#10;Description automatically generated">
            <a:extLst>
              <a:ext uri="{FF2B5EF4-FFF2-40B4-BE49-F238E27FC236}">
                <a16:creationId xmlns:a16="http://schemas.microsoft.com/office/drawing/2014/main" id="{2804DED2-EE4D-CAA9-7C80-96C1C86BEF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9241" y="2679002"/>
            <a:ext cx="1862856" cy="1537939"/>
          </a:xfrm>
          <a:prstGeom prst="rect">
            <a:avLst/>
          </a:prstGeom>
        </p:spPr>
      </p:pic>
      <p:pic>
        <p:nvPicPr>
          <p:cNvPr id="19" name="Picture 18" descr="A cartoon of a cheese&#10;&#10;Description automatically generated">
            <a:extLst>
              <a:ext uri="{FF2B5EF4-FFF2-40B4-BE49-F238E27FC236}">
                <a16:creationId xmlns:a16="http://schemas.microsoft.com/office/drawing/2014/main" id="{EDF06A6E-62A5-B050-8F25-BC0FCAC98E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1919" y="2672355"/>
            <a:ext cx="1536700" cy="1498600"/>
          </a:xfrm>
          <a:prstGeom prst="rect">
            <a:avLst/>
          </a:prstGeom>
        </p:spPr>
      </p:pic>
      <p:pic>
        <p:nvPicPr>
          <p:cNvPr id="21" name="Picture 20" descr="A green leaf on a branch&#10;&#10;Description automatically generated">
            <a:extLst>
              <a:ext uri="{FF2B5EF4-FFF2-40B4-BE49-F238E27FC236}">
                <a16:creationId xmlns:a16="http://schemas.microsoft.com/office/drawing/2014/main" id="{1AB26207-7F41-BE00-0F68-92B543530B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5356" y="4570624"/>
            <a:ext cx="1612900" cy="1701800"/>
          </a:xfrm>
          <a:prstGeom prst="rect">
            <a:avLst/>
          </a:prstGeom>
        </p:spPr>
      </p:pic>
      <p:pic>
        <p:nvPicPr>
          <p:cNvPr id="14" name="Picture 13" descr="A poster with a variety of objects&#10;&#10;Description automatically generated">
            <a:extLst>
              <a:ext uri="{FF2B5EF4-FFF2-40B4-BE49-F238E27FC236}">
                <a16:creationId xmlns:a16="http://schemas.microsoft.com/office/drawing/2014/main" id="{45199051-9D4A-6EF7-A7A0-32D9D9F4FD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36655">
            <a:off x="4429096" y="696220"/>
            <a:ext cx="2205539" cy="1557698"/>
          </a:xfrm>
          <a:prstGeom prst="rect">
            <a:avLst/>
          </a:prstGeom>
          <a:effectLst>
            <a:outerShdw blurRad="114180" dist="50800" dir="5400000" algn="ctr" rotWithShape="0">
              <a:srgbClr val="000000">
                <a:alpha val="46000"/>
              </a:srgbClr>
            </a:outerShdw>
          </a:effectLst>
        </p:spPr>
      </p:pic>
      <p:sp>
        <p:nvSpPr>
          <p:cNvPr id="16" name="Title 1">
            <a:extLst>
              <a:ext uri="{FF2B5EF4-FFF2-40B4-BE49-F238E27FC236}">
                <a16:creationId xmlns:a16="http://schemas.microsoft.com/office/drawing/2014/main" id="{2ADF40ED-578F-7013-DC14-52F679DBE9AA}"/>
              </a:ext>
            </a:extLst>
          </p:cNvPr>
          <p:cNvSpPr txBox="1">
            <a:spLocks/>
          </p:cNvSpPr>
          <p:nvPr/>
        </p:nvSpPr>
        <p:spPr>
          <a:xfrm>
            <a:off x="920426" y="3743552"/>
            <a:ext cx="3978281" cy="149973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 b="1" dirty="0">
                <a:solidFill>
                  <a:srgbClr val="7DB552"/>
                </a:solidFill>
                <a:latin typeface="Arial Rounded MT Bold" panose="020F0704030504030204" pitchFamily="34" charset="77"/>
              </a:rPr>
              <a:t>*worksheet alternative if no physical waste items available </a:t>
            </a:r>
          </a:p>
        </p:txBody>
      </p:sp>
      <p:pic>
        <p:nvPicPr>
          <p:cNvPr id="10" name="Picture 9">
            <a:extLst>
              <a:ext uri="{FF2B5EF4-FFF2-40B4-BE49-F238E27FC236}">
                <a16:creationId xmlns:a16="http://schemas.microsoft.com/office/drawing/2014/main" id="{4B20D071-676F-05BA-A22A-3397E7A8E3F3}"/>
              </a:ext>
            </a:extLst>
          </p:cNvPr>
          <p:cNvPicPr>
            <a:picLocks noChangeAspect="1"/>
          </p:cNvPicPr>
          <p:nvPr/>
        </p:nvPicPr>
        <p:blipFill>
          <a:blip r:embed="rId11"/>
          <a:stretch>
            <a:fillRect/>
          </a:stretch>
        </p:blipFill>
        <p:spPr>
          <a:xfrm>
            <a:off x="7895550" y="4617154"/>
            <a:ext cx="1622178" cy="1705063"/>
          </a:xfrm>
          <a:prstGeom prst="rect">
            <a:avLst/>
          </a:prstGeom>
        </p:spPr>
      </p:pic>
    </p:spTree>
    <p:extLst>
      <p:ext uri="{BB962C8B-B14F-4D97-AF65-F5344CB8AC3E}">
        <p14:creationId xmlns:p14="http://schemas.microsoft.com/office/powerpoint/2010/main" val="343735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9"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par>
                                <p:cTn id="30" presetID="9"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par>
                                <p:cTn id="33" presetID="9"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par>
                                <p:cTn id="39" presetID="9"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par>
                                <p:cTn id="47" presetID="9"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dissolv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1"/>
                                        </p:tgtEl>
                                        <p:attrNameLst>
                                          <p:attrName>r</p:attrName>
                                        </p:attrNameLst>
                                      </p:cBhvr>
                                    </p:animRot>
                                    <p:animRot by="-240000">
                                      <p:cBhvr>
                                        <p:cTn id="59" dur="200" fill="hold">
                                          <p:stCondLst>
                                            <p:cond delay="200"/>
                                          </p:stCondLst>
                                        </p:cTn>
                                        <p:tgtEl>
                                          <p:spTgt spid="11"/>
                                        </p:tgtEl>
                                        <p:attrNameLst>
                                          <p:attrName>r</p:attrName>
                                        </p:attrNameLst>
                                      </p:cBhvr>
                                    </p:animRot>
                                    <p:animRot by="240000">
                                      <p:cBhvr>
                                        <p:cTn id="60" dur="200" fill="hold">
                                          <p:stCondLst>
                                            <p:cond delay="400"/>
                                          </p:stCondLst>
                                        </p:cTn>
                                        <p:tgtEl>
                                          <p:spTgt spid="11"/>
                                        </p:tgtEl>
                                        <p:attrNameLst>
                                          <p:attrName>r</p:attrName>
                                        </p:attrNameLst>
                                      </p:cBhvr>
                                    </p:animRot>
                                    <p:animRot by="-240000">
                                      <p:cBhvr>
                                        <p:cTn id="61" dur="200" fill="hold">
                                          <p:stCondLst>
                                            <p:cond delay="600"/>
                                          </p:stCondLst>
                                        </p:cTn>
                                        <p:tgtEl>
                                          <p:spTgt spid="11"/>
                                        </p:tgtEl>
                                        <p:attrNameLst>
                                          <p:attrName>r</p:attrName>
                                        </p:attrNameLst>
                                      </p:cBhvr>
                                    </p:animRot>
                                    <p:animRot by="120000">
                                      <p:cBhvr>
                                        <p:cTn id="62" dur="200" fill="hold">
                                          <p:stCondLst>
                                            <p:cond delay="800"/>
                                          </p:stCondLst>
                                        </p:cTn>
                                        <p:tgtEl>
                                          <p:spTgt spid="11"/>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15"/>
                                        </p:tgtEl>
                                        <p:attrNameLst>
                                          <p:attrName>r</p:attrName>
                                        </p:attrNameLst>
                                      </p:cBhvr>
                                    </p:animRot>
                                    <p:animRot by="-240000">
                                      <p:cBhvr>
                                        <p:cTn id="65" dur="200" fill="hold">
                                          <p:stCondLst>
                                            <p:cond delay="200"/>
                                          </p:stCondLst>
                                        </p:cTn>
                                        <p:tgtEl>
                                          <p:spTgt spid="15"/>
                                        </p:tgtEl>
                                        <p:attrNameLst>
                                          <p:attrName>r</p:attrName>
                                        </p:attrNameLst>
                                      </p:cBhvr>
                                    </p:animRot>
                                    <p:animRot by="240000">
                                      <p:cBhvr>
                                        <p:cTn id="66" dur="200" fill="hold">
                                          <p:stCondLst>
                                            <p:cond delay="400"/>
                                          </p:stCondLst>
                                        </p:cTn>
                                        <p:tgtEl>
                                          <p:spTgt spid="15"/>
                                        </p:tgtEl>
                                        <p:attrNameLst>
                                          <p:attrName>r</p:attrName>
                                        </p:attrNameLst>
                                      </p:cBhvr>
                                    </p:animRot>
                                    <p:animRot by="-240000">
                                      <p:cBhvr>
                                        <p:cTn id="67" dur="200" fill="hold">
                                          <p:stCondLst>
                                            <p:cond delay="600"/>
                                          </p:stCondLst>
                                        </p:cTn>
                                        <p:tgtEl>
                                          <p:spTgt spid="15"/>
                                        </p:tgtEl>
                                        <p:attrNameLst>
                                          <p:attrName>r</p:attrName>
                                        </p:attrNameLst>
                                      </p:cBhvr>
                                    </p:animRot>
                                    <p:animRot by="120000">
                                      <p:cBhvr>
                                        <p:cTn id="68" dur="200" fill="hold">
                                          <p:stCondLst>
                                            <p:cond delay="800"/>
                                          </p:stCondLst>
                                        </p:cTn>
                                        <p:tgtEl>
                                          <p:spTgt spid="15"/>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5"/>
                                        </p:tgtEl>
                                        <p:attrNameLst>
                                          <p:attrName>r</p:attrName>
                                        </p:attrNameLst>
                                      </p:cBhvr>
                                    </p:animRot>
                                    <p:animRot by="-240000">
                                      <p:cBhvr>
                                        <p:cTn id="77" dur="200" fill="hold">
                                          <p:stCondLst>
                                            <p:cond delay="200"/>
                                          </p:stCondLst>
                                        </p:cTn>
                                        <p:tgtEl>
                                          <p:spTgt spid="5"/>
                                        </p:tgtEl>
                                        <p:attrNameLst>
                                          <p:attrName>r</p:attrName>
                                        </p:attrNameLst>
                                      </p:cBhvr>
                                    </p:animRot>
                                    <p:animRot by="240000">
                                      <p:cBhvr>
                                        <p:cTn id="78" dur="200" fill="hold">
                                          <p:stCondLst>
                                            <p:cond delay="400"/>
                                          </p:stCondLst>
                                        </p:cTn>
                                        <p:tgtEl>
                                          <p:spTgt spid="5"/>
                                        </p:tgtEl>
                                        <p:attrNameLst>
                                          <p:attrName>r</p:attrName>
                                        </p:attrNameLst>
                                      </p:cBhvr>
                                    </p:animRot>
                                    <p:animRot by="-240000">
                                      <p:cBhvr>
                                        <p:cTn id="79" dur="200" fill="hold">
                                          <p:stCondLst>
                                            <p:cond delay="600"/>
                                          </p:stCondLst>
                                        </p:cTn>
                                        <p:tgtEl>
                                          <p:spTgt spid="5"/>
                                        </p:tgtEl>
                                        <p:attrNameLst>
                                          <p:attrName>r</p:attrName>
                                        </p:attrNameLst>
                                      </p:cBhvr>
                                    </p:animRot>
                                    <p:animRot by="120000">
                                      <p:cBhvr>
                                        <p:cTn id="80" dur="200" fill="hold">
                                          <p:stCondLst>
                                            <p:cond delay="800"/>
                                          </p:stCondLst>
                                        </p:cTn>
                                        <p:tgtEl>
                                          <p:spTgt spid="5"/>
                                        </p:tgtEl>
                                        <p:attrNameLst>
                                          <p:attrName>r</p:attrName>
                                        </p:attrNameLst>
                                      </p:cBhvr>
                                    </p:animRot>
                                  </p:childTnLst>
                                </p:cTn>
                              </p:par>
                              <p:par>
                                <p:cTn id="81" presetID="32" presetClass="emph" presetSubtype="0" fill="hold" nodeType="withEffect">
                                  <p:stCondLst>
                                    <p:cond delay="0"/>
                                  </p:stCondLst>
                                  <p:childTnLst>
                                    <p:animRot by="120000">
                                      <p:cBhvr>
                                        <p:cTn id="82" dur="100" fill="hold">
                                          <p:stCondLst>
                                            <p:cond delay="0"/>
                                          </p:stCondLst>
                                        </p:cTn>
                                        <p:tgtEl>
                                          <p:spTgt spid="9"/>
                                        </p:tgtEl>
                                        <p:attrNameLst>
                                          <p:attrName>r</p:attrName>
                                        </p:attrNameLst>
                                      </p:cBhvr>
                                    </p:animRot>
                                    <p:animRot by="-240000">
                                      <p:cBhvr>
                                        <p:cTn id="83" dur="200" fill="hold">
                                          <p:stCondLst>
                                            <p:cond delay="200"/>
                                          </p:stCondLst>
                                        </p:cTn>
                                        <p:tgtEl>
                                          <p:spTgt spid="9"/>
                                        </p:tgtEl>
                                        <p:attrNameLst>
                                          <p:attrName>r</p:attrName>
                                        </p:attrNameLst>
                                      </p:cBhvr>
                                    </p:animRot>
                                    <p:animRot by="240000">
                                      <p:cBhvr>
                                        <p:cTn id="84" dur="200" fill="hold">
                                          <p:stCondLst>
                                            <p:cond delay="400"/>
                                          </p:stCondLst>
                                        </p:cTn>
                                        <p:tgtEl>
                                          <p:spTgt spid="9"/>
                                        </p:tgtEl>
                                        <p:attrNameLst>
                                          <p:attrName>r</p:attrName>
                                        </p:attrNameLst>
                                      </p:cBhvr>
                                    </p:animRot>
                                    <p:animRot by="-240000">
                                      <p:cBhvr>
                                        <p:cTn id="85" dur="200" fill="hold">
                                          <p:stCondLst>
                                            <p:cond delay="600"/>
                                          </p:stCondLst>
                                        </p:cTn>
                                        <p:tgtEl>
                                          <p:spTgt spid="9"/>
                                        </p:tgtEl>
                                        <p:attrNameLst>
                                          <p:attrName>r</p:attrName>
                                        </p:attrNameLst>
                                      </p:cBhvr>
                                    </p:animRot>
                                    <p:animRot by="120000">
                                      <p:cBhvr>
                                        <p:cTn id="86" dur="200" fill="hold">
                                          <p:stCondLst>
                                            <p:cond delay="800"/>
                                          </p:stCondLst>
                                        </p:cTn>
                                        <p:tgtEl>
                                          <p:spTgt spid="9"/>
                                        </p:tgtEl>
                                        <p:attrNameLst>
                                          <p:attrName>r</p:attrName>
                                        </p:attrNameLst>
                                      </p:cBhvr>
                                    </p:animRot>
                                  </p:childTnLst>
                                </p:cTn>
                              </p:par>
                              <p:par>
                                <p:cTn id="87" presetID="32" presetClass="emph" presetSubtype="0" fill="hold" nodeType="withEffect">
                                  <p:stCondLst>
                                    <p:cond delay="0"/>
                                  </p:stCondLst>
                                  <p:childTnLst>
                                    <p:animRot by="120000">
                                      <p:cBhvr>
                                        <p:cTn id="88" dur="100" fill="hold">
                                          <p:stCondLst>
                                            <p:cond delay="0"/>
                                          </p:stCondLst>
                                        </p:cTn>
                                        <p:tgtEl>
                                          <p:spTgt spid="21"/>
                                        </p:tgtEl>
                                        <p:attrNameLst>
                                          <p:attrName>r</p:attrName>
                                        </p:attrNameLst>
                                      </p:cBhvr>
                                    </p:animRot>
                                    <p:animRot by="-240000">
                                      <p:cBhvr>
                                        <p:cTn id="89" dur="200" fill="hold">
                                          <p:stCondLst>
                                            <p:cond delay="200"/>
                                          </p:stCondLst>
                                        </p:cTn>
                                        <p:tgtEl>
                                          <p:spTgt spid="21"/>
                                        </p:tgtEl>
                                        <p:attrNameLst>
                                          <p:attrName>r</p:attrName>
                                        </p:attrNameLst>
                                      </p:cBhvr>
                                    </p:animRot>
                                    <p:animRot by="240000">
                                      <p:cBhvr>
                                        <p:cTn id="90" dur="200" fill="hold">
                                          <p:stCondLst>
                                            <p:cond delay="400"/>
                                          </p:stCondLst>
                                        </p:cTn>
                                        <p:tgtEl>
                                          <p:spTgt spid="21"/>
                                        </p:tgtEl>
                                        <p:attrNameLst>
                                          <p:attrName>r</p:attrName>
                                        </p:attrNameLst>
                                      </p:cBhvr>
                                    </p:animRot>
                                    <p:animRot by="-240000">
                                      <p:cBhvr>
                                        <p:cTn id="91" dur="200" fill="hold">
                                          <p:stCondLst>
                                            <p:cond delay="600"/>
                                          </p:stCondLst>
                                        </p:cTn>
                                        <p:tgtEl>
                                          <p:spTgt spid="21"/>
                                        </p:tgtEl>
                                        <p:attrNameLst>
                                          <p:attrName>r</p:attrName>
                                        </p:attrNameLst>
                                      </p:cBhvr>
                                    </p:animRot>
                                    <p:animRot by="120000">
                                      <p:cBhvr>
                                        <p:cTn id="92" dur="200" fill="hold">
                                          <p:stCondLst>
                                            <p:cond delay="800"/>
                                          </p:stCondLst>
                                        </p:cTn>
                                        <p:tgtEl>
                                          <p:spTgt spid="21"/>
                                        </p:tgtEl>
                                        <p:attrNameLst>
                                          <p:attrName>r</p:attrName>
                                        </p:attrNameLst>
                                      </p:cBhvr>
                                    </p:animRot>
                                  </p:childTnLst>
                                </p:cTn>
                              </p:par>
                              <p:par>
                                <p:cTn id="93" presetID="32" presetClass="emph" presetSubtype="0" fill="hold" nodeType="withEffect">
                                  <p:stCondLst>
                                    <p:cond delay="0"/>
                                  </p:stCondLst>
                                  <p:childTnLst>
                                    <p:animRot by="120000">
                                      <p:cBhvr>
                                        <p:cTn id="94" dur="100" fill="hold">
                                          <p:stCondLst>
                                            <p:cond delay="0"/>
                                          </p:stCondLst>
                                        </p:cTn>
                                        <p:tgtEl>
                                          <p:spTgt spid="10"/>
                                        </p:tgtEl>
                                        <p:attrNameLst>
                                          <p:attrName>r</p:attrName>
                                        </p:attrNameLst>
                                      </p:cBhvr>
                                    </p:animRot>
                                    <p:animRot by="-240000">
                                      <p:cBhvr>
                                        <p:cTn id="95" dur="200" fill="hold">
                                          <p:stCondLst>
                                            <p:cond delay="200"/>
                                          </p:stCondLst>
                                        </p:cTn>
                                        <p:tgtEl>
                                          <p:spTgt spid="10"/>
                                        </p:tgtEl>
                                        <p:attrNameLst>
                                          <p:attrName>r</p:attrName>
                                        </p:attrNameLst>
                                      </p:cBhvr>
                                    </p:animRot>
                                    <p:animRot by="240000">
                                      <p:cBhvr>
                                        <p:cTn id="96" dur="200" fill="hold">
                                          <p:stCondLst>
                                            <p:cond delay="400"/>
                                          </p:stCondLst>
                                        </p:cTn>
                                        <p:tgtEl>
                                          <p:spTgt spid="10"/>
                                        </p:tgtEl>
                                        <p:attrNameLst>
                                          <p:attrName>r</p:attrName>
                                        </p:attrNameLst>
                                      </p:cBhvr>
                                    </p:animRot>
                                    <p:animRot by="-240000">
                                      <p:cBhvr>
                                        <p:cTn id="97" dur="200" fill="hold">
                                          <p:stCondLst>
                                            <p:cond delay="600"/>
                                          </p:stCondLst>
                                        </p:cTn>
                                        <p:tgtEl>
                                          <p:spTgt spid="10"/>
                                        </p:tgtEl>
                                        <p:attrNameLst>
                                          <p:attrName>r</p:attrName>
                                        </p:attrNameLst>
                                      </p:cBhvr>
                                    </p:animRot>
                                    <p:animRot by="120000">
                                      <p:cBhvr>
                                        <p:cTn id="98" dur="200" fill="hold">
                                          <p:stCondLst>
                                            <p:cond delay="800"/>
                                          </p:stCondLst>
                                        </p:cTn>
                                        <p:tgtEl>
                                          <p:spTgt spid="10"/>
                                        </p:tgtEl>
                                        <p:attrNameLst>
                                          <p:attrName>r</p:attrName>
                                        </p:attrNameLst>
                                      </p:cBhvr>
                                    </p:animRot>
                                  </p:childTnLst>
                                </p:cTn>
                              </p:par>
                              <p:par>
                                <p:cTn id="99" presetID="32" presetClass="emph" presetSubtype="0" fill="hold" nodeType="withEffect">
                                  <p:stCondLst>
                                    <p:cond delay="0"/>
                                  </p:stCondLst>
                                  <p:childTnLst>
                                    <p:animRot by="120000">
                                      <p:cBhvr>
                                        <p:cTn id="100" dur="100" fill="hold">
                                          <p:stCondLst>
                                            <p:cond delay="0"/>
                                          </p:stCondLst>
                                        </p:cTn>
                                        <p:tgtEl>
                                          <p:spTgt spid="13"/>
                                        </p:tgtEl>
                                        <p:attrNameLst>
                                          <p:attrName>r</p:attrName>
                                        </p:attrNameLst>
                                      </p:cBhvr>
                                    </p:animRot>
                                    <p:animRot by="-240000">
                                      <p:cBhvr>
                                        <p:cTn id="101" dur="200" fill="hold">
                                          <p:stCondLst>
                                            <p:cond delay="200"/>
                                          </p:stCondLst>
                                        </p:cTn>
                                        <p:tgtEl>
                                          <p:spTgt spid="13"/>
                                        </p:tgtEl>
                                        <p:attrNameLst>
                                          <p:attrName>r</p:attrName>
                                        </p:attrNameLst>
                                      </p:cBhvr>
                                    </p:animRot>
                                    <p:animRot by="240000">
                                      <p:cBhvr>
                                        <p:cTn id="102" dur="200" fill="hold">
                                          <p:stCondLst>
                                            <p:cond delay="400"/>
                                          </p:stCondLst>
                                        </p:cTn>
                                        <p:tgtEl>
                                          <p:spTgt spid="13"/>
                                        </p:tgtEl>
                                        <p:attrNameLst>
                                          <p:attrName>r</p:attrName>
                                        </p:attrNameLst>
                                      </p:cBhvr>
                                    </p:animRot>
                                    <p:animRot by="-240000">
                                      <p:cBhvr>
                                        <p:cTn id="103" dur="200" fill="hold">
                                          <p:stCondLst>
                                            <p:cond delay="600"/>
                                          </p:stCondLst>
                                        </p:cTn>
                                        <p:tgtEl>
                                          <p:spTgt spid="13"/>
                                        </p:tgtEl>
                                        <p:attrNameLst>
                                          <p:attrName>r</p:attrName>
                                        </p:attrNameLst>
                                      </p:cBhvr>
                                    </p:animRot>
                                    <p:animRot by="120000">
                                      <p:cBhvr>
                                        <p:cTn id="10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8D42F-7A9B-514D-7CCB-465757353A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0F27A9-8D47-91BC-DCDC-41846609754E}"/>
              </a:ext>
            </a:extLst>
          </p:cNvPr>
          <p:cNvPicPr>
            <a:picLocks noChangeAspect="1"/>
          </p:cNvPicPr>
          <p:nvPr/>
        </p:nvPicPr>
        <p:blipFill>
          <a:blip r:embed="rId2">
            <a:extLst>
              <a:ext uri="{28A0092B-C50C-407E-A947-70E740481C1C}">
                <a14:useLocalDpi xmlns:a14="http://schemas.microsoft.com/office/drawing/2010/main" val="0"/>
              </a:ext>
            </a:extLst>
          </a:blip>
          <a:srcRect l="53368" b="53368"/>
          <a:stretch/>
        </p:blipFill>
        <p:spPr>
          <a:xfrm>
            <a:off x="-15499" y="0"/>
            <a:ext cx="12207499" cy="6858000"/>
          </a:xfrm>
          <a:prstGeom prst="rect">
            <a:avLst/>
          </a:prstGeom>
        </p:spPr>
      </p:pic>
      <p:sp>
        <p:nvSpPr>
          <p:cNvPr id="12" name="Sun 11">
            <a:extLst>
              <a:ext uri="{FF2B5EF4-FFF2-40B4-BE49-F238E27FC236}">
                <a16:creationId xmlns:a16="http://schemas.microsoft.com/office/drawing/2014/main" id="{26ED9201-A4F6-AABD-3410-0DCAB51B8C56}"/>
              </a:ext>
            </a:extLst>
          </p:cNvPr>
          <p:cNvSpPr/>
          <p:nvPr/>
        </p:nvSpPr>
        <p:spPr>
          <a:xfrm>
            <a:off x="4943067" y="220765"/>
            <a:ext cx="2237014" cy="2237014"/>
          </a:xfrm>
          <a:prstGeom prst="sun">
            <a:avLst/>
          </a:prstGeom>
          <a:solidFill>
            <a:srgbClr val="FFE5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E9091BF-375C-3460-2E25-AA2902C72F51}"/>
              </a:ext>
            </a:extLst>
          </p:cNvPr>
          <p:cNvPicPr>
            <a:picLocks noChangeAspect="1"/>
          </p:cNvPicPr>
          <p:nvPr/>
        </p:nvPicPr>
        <p:blipFill>
          <a:blip r:embed="rId3"/>
          <a:stretch>
            <a:fillRect/>
          </a:stretch>
        </p:blipFill>
        <p:spPr>
          <a:xfrm>
            <a:off x="4396384" y="1536536"/>
            <a:ext cx="2838227" cy="1666383"/>
          </a:xfrm>
          <a:prstGeom prst="rect">
            <a:avLst/>
          </a:prstGeom>
        </p:spPr>
      </p:pic>
      <p:pic>
        <p:nvPicPr>
          <p:cNvPr id="10" name="Picture 9">
            <a:extLst>
              <a:ext uri="{FF2B5EF4-FFF2-40B4-BE49-F238E27FC236}">
                <a16:creationId xmlns:a16="http://schemas.microsoft.com/office/drawing/2014/main" id="{BC87795F-D88D-7889-ABBA-DDD636742A60}"/>
              </a:ext>
            </a:extLst>
          </p:cNvPr>
          <p:cNvPicPr>
            <a:picLocks noChangeAspect="1"/>
          </p:cNvPicPr>
          <p:nvPr/>
        </p:nvPicPr>
        <p:blipFill>
          <a:blip r:embed="rId3"/>
          <a:stretch>
            <a:fillRect/>
          </a:stretch>
        </p:blipFill>
        <p:spPr>
          <a:xfrm>
            <a:off x="-344902" y="224405"/>
            <a:ext cx="3989776" cy="2342482"/>
          </a:xfrm>
          <a:prstGeom prst="rect">
            <a:avLst/>
          </a:prstGeom>
        </p:spPr>
      </p:pic>
      <p:sp>
        <p:nvSpPr>
          <p:cNvPr id="6" name="Rounded Rectangle 5">
            <a:extLst>
              <a:ext uri="{FF2B5EF4-FFF2-40B4-BE49-F238E27FC236}">
                <a16:creationId xmlns:a16="http://schemas.microsoft.com/office/drawing/2014/main" id="{6E5C8559-6375-9E6A-E2C4-5D318915E70C}"/>
              </a:ext>
            </a:extLst>
          </p:cNvPr>
          <p:cNvSpPr/>
          <p:nvPr/>
        </p:nvSpPr>
        <p:spPr>
          <a:xfrm>
            <a:off x="6716295" y="642013"/>
            <a:ext cx="4890591" cy="572929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11" name="TextBox 10">
            <a:extLst>
              <a:ext uri="{FF2B5EF4-FFF2-40B4-BE49-F238E27FC236}">
                <a16:creationId xmlns:a16="http://schemas.microsoft.com/office/drawing/2014/main" id="{851F9591-C8A0-CEDC-4C5C-4F3C7AD7B58B}"/>
              </a:ext>
            </a:extLst>
          </p:cNvPr>
          <p:cNvSpPr txBox="1"/>
          <p:nvPr/>
        </p:nvSpPr>
        <p:spPr>
          <a:xfrm>
            <a:off x="7024018" y="2502567"/>
            <a:ext cx="4249228" cy="3970318"/>
          </a:xfrm>
          <a:prstGeom prst="rect">
            <a:avLst/>
          </a:prstGeom>
          <a:noFill/>
        </p:spPr>
        <p:txBody>
          <a:bodyPr wrap="square" lIns="91440" tIns="45720" rIns="91440" bIns="45720" rtlCol="0" anchor="t">
            <a:spAutoFit/>
          </a:bodyPr>
          <a:lstStyle/>
          <a:p>
            <a:r>
              <a:rPr lang="en-US" b="1" dirty="0">
                <a:latin typeface="Arial"/>
                <a:cs typeface="Arial"/>
              </a:rPr>
              <a:t>Let’s see this process in action!</a:t>
            </a:r>
          </a:p>
          <a:p>
            <a:endParaRPr lang="en-US" dirty="0">
              <a:latin typeface="Arial" panose="020B0604020202020204" pitchFamily="34" charset="0"/>
              <a:cs typeface="Arial" panose="020B0604020202020204" pitchFamily="34" charset="0"/>
            </a:endParaRPr>
          </a:p>
          <a:p>
            <a:r>
              <a:rPr lang="en-US" dirty="0">
                <a:latin typeface="Arial"/>
                <a:cs typeface="Arial"/>
              </a:rPr>
              <a:t>Choose a dry spot outside and place a large container in the area to create a school compost bin. </a:t>
            </a:r>
          </a:p>
          <a:p>
            <a:endParaRPr lang="en-US" dirty="0">
              <a:latin typeface="Arial" panose="020B0604020202020204" pitchFamily="34" charset="0"/>
              <a:cs typeface="Arial" panose="020B0604020202020204" pitchFamily="34" charset="0"/>
            </a:endParaRPr>
          </a:p>
          <a:p>
            <a:r>
              <a:rPr lang="en-US" dirty="0">
                <a:latin typeface="Arial"/>
                <a:cs typeface="Arial"/>
              </a:rPr>
              <a:t>Add the compostable waste you sorted earlier to the container and over the next term add food leftovers, paper and card, twigs and leaves and see how it degrades over time.</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20EDEAE-8081-0BD5-1103-2897D2BE995F}"/>
              </a:ext>
            </a:extLst>
          </p:cNvPr>
          <p:cNvSpPr txBox="1"/>
          <p:nvPr/>
        </p:nvSpPr>
        <p:spPr>
          <a:xfrm>
            <a:off x="7024018" y="1395646"/>
            <a:ext cx="6106886" cy="1077218"/>
          </a:xfrm>
          <a:prstGeom prst="rect">
            <a:avLst/>
          </a:prstGeom>
          <a:noFill/>
        </p:spPr>
        <p:txBody>
          <a:bodyPr wrap="square" lIns="91440" tIns="45720" rIns="91440" bIns="45720" anchor="t">
            <a:spAutoFit/>
          </a:bodyPr>
          <a:lstStyle/>
          <a:p>
            <a:pPr marL="0" indent="0">
              <a:buNone/>
            </a:pPr>
            <a:r>
              <a:rPr lang="en-GB" sz="3200" b="1" dirty="0">
                <a:solidFill>
                  <a:srgbClr val="7DB552"/>
                </a:solidFill>
                <a:latin typeface="Arial Rounded MT Bold"/>
              </a:rPr>
              <a:t>Create a </a:t>
            </a:r>
            <a:br>
              <a:rPr lang="en-GB" sz="3200" b="1" dirty="0">
                <a:solidFill>
                  <a:srgbClr val="7DB552"/>
                </a:solidFill>
                <a:latin typeface="Arial Rounded MT Bold"/>
              </a:rPr>
            </a:br>
            <a:r>
              <a:rPr lang="en-GB" sz="3200" b="1" dirty="0">
                <a:solidFill>
                  <a:srgbClr val="7DB552"/>
                </a:solidFill>
                <a:latin typeface="Arial Rounded MT Bold"/>
              </a:rPr>
              <a:t>school compost bin</a:t>
            </a:r>
          </a:p>
        </p:txBody>
      </p:sp>
      <p:sp>
        <p:nvSpPr>
          <p:cNvPr id="2" name="Title 1">
            <a:extLst>
              <a:ext uri="{FF2B5EF4-FFF2-40B4-BE49-F238E27FC236}">
                <a16:creationId xmlns:a16="http://schemas.microsoft.com/office/drawing/2014/main" id="{56D9CE25-DBFC-D18A-98FB-733F6F1F0395}"/>
              </a:ext>
            </a:extLst>
          </p:cNvPr>
          <p:cNvSpPr txBox="1">
            <a:spLocks/>
          </p:cNvSpPr>
          <p:nvPr/>
        </p:nvSpPr>
        <p:spPr>
          <a:xfrm>
            <a:off x="7024018" y="466739"/>
            <a:ext cx="3787477" cy="149973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7DB552"/>
                </a:solidFill>
                <a:latin typeface="Arial Rounded MT Bold"/>
              </a:rPr>
              <a:t>Optional activity</a:t>
            </a:r>
            <a:endParaRPr lang="en-GB" sz="2000" b="1" dirty="0">
              <a:solidFill>
                <a:srgbClr val="7DB552"/>
              </a:solidFill>
              <a:latin typeface="Arial Rounded MT Bold" panose="020F0704030504030204" pitchFamily="34" charset="77"/>
            </a:endParaRPr>
          </a:p>
        </p:txBody>
      </p:sp>
      <p:sp>
        <p:nvSpPr>
          <p:cNvPr id="3" name="Title 1">
            <a:extLst>
              <a:ext uri="{FF2B5EF4-FFF2-40B4-BE49-F238E27FC236}">
                <a16:creationId xmlns:a16="http://schemas.microsoft.com/office/drawing/2014/main" id="{E0F0614C-FF4C-EEFA-6F6A-E253ABA8F3F1}"/>
              </a:ext>
            </a:extLst>
          </p:cNvPr>
          <p:cNvSpPr txBox="1">
            <a:spLocks/>
          </p:cNvSpPr>
          <p:nvPr/>
        </p:nvSpPr>
        <p:spPr>
          <a:xfrm>
            <a:off x="7024018" y="5165739"/>
            <a:ext cx="4249228" cy="149973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100" b="1" dirty="0">
                <a:solidFill>
                  <a:srgbClr val="7DB552"/>
                </a:solidFill>
                <a:latin typeface="Arial Rounded MT Bold" panose="020F0704030504030204" pitchFamily="34" charset="77"/>
              </a:rPr>
              <a:t>An external worksheet is available to show students how they can create a compost bin at home.</a:t>
            </a:r>
          </a:p>
        </p:txBody>
      </p:sp>
      <p:pic>
        <p:nvPicPr>
          <p:cNvPr id="9" name="Picture 8">
            <a:extLst>
              <a:ext uri="{FF2B5EF4-FFF2-40B4-BE49-F238E27FC236}">
                <a16:creationId xmlns:a16="http://schemas.microsoft.com/office/drawing/2014/main" id="{50080FF4-1025-B9D2-BE98-F76DD31E3F05}"/>
              </a:ext>
            </a:extLst>
          </p:cNvPr>
          <p:cNvPicPr>
            <a:picLocks noChangeAspect="1"/>
          </p:cNvPicPr>
          <p:nvPr/>
        </p:nvPicPr>
        <p:blipFill>
          <a:blip r:embed="rId4"/>
          <a:stretch>
            <a:fillRect/>
          </a:stretch>
        </p:blipFill>
        <p:spPr>
          <a:xfrm>
            <a:off x="1108675" y="377110"/>
            <a:ext cx="4483447" cy="6103780"/>
          </a:xfrm>
          <a:prstGeom prst="rect">
            <a:avLst/>
          </a:prstGeom>
        </p:spPr>
      </p:pic>
      <p:pic>
        <p:nvPicPr>
          <p:cNvPr id="7" name="Picture 6">
            <a:extLst>
              <a:ext uri="{FF2B5EF4-FFF2-40B4-BE49-F238E27FC236}">
                <a16:creationId xmlns:a16="http://schemas.microsoft.com/office/drawing/2014/main" id="{4EF2E09E-041E-9FB5-1276-66BFF2D6AE81}"/>
              </a:ext>
            </a:extLst>
          </p:cNvPr>
          <p:cNvPicPr>
            <a:picLocks noChangeAspect="1"/>
          </p:cNvPicPr>
          <p:nvPr/>
        </p:nvPicPr>
        <p:blipFill>
          <a:blip r:embed="rId5"/>
          <a:stretch>
            <a:fillRect/>
          </a:stretch>
        </p:blipFill>
        <p:spPr>
          <a:xfrm>
            <a:off x="9806942" y="267442"/>
            <a:ext cx="2087324" cy="1475009"/>
          </a:xfrm>
          <a:prstGeom prst="rect">
            <a:avLst/>
          </a:prstGeom>
        </p:spPr>
      </p:pic>
    </p:spTree>
    <p:extLst>
      <p:ext uri="{BB962C8B-B14F-4D97-AF65-F5344CB8AC3E}">
        <p14:creationId xmlns:p14="http://schemas.microsoft.com/office/powerpoint/2010/main" val="3324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2372A-DBE4-F7E5-A0FE-03990B3C354F}"/>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12E89AF-45B8-BDEE-EA81-93E96F4F4A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0" name="Picture 9" descr="A cartoon of a rectangular object holding a pencil&#10;&#10;Description automatically generated">
            <a:extLst>
              <a:ext uri="{FF2B5EF4-FFF2-40B4-BE49-F238E27FC236}">
                <a16:creationId xmlns:a16="http://schemas.microsoft.com/office/drawing/2014/main" id="{2293C0DB-5D64-3223-7D5C-02CF47E7B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679" y="585576"/>
            <a:ext cx="5721405" cy="5809653"/>
          </a:xfrm>
          <a:prstGeom prst="rect">
            <a:avLst/>
          </a:prstGeom>
        </p:spPr>
      </p:pic>
      <p:sp>
        <p:nvSpPr>
          <p:cNvPr id="12" name="Rounded Rectangle 9">
            <a:extLst>
              <a:ext uri="{FF2B5EF4-FFF2-40B4-BE49-F238E27FC236}">
                <a16:creationId xmlns:a16="http://schemas.microsoft.com/office/drawing/2014/main" id="{067DDF84-BF98-F226-B7C7-B31DBF20D8F4}"/>
              </a:ext>
            </a:extLst>
          </p:cNvPr>
          <p:cNvSpPr/>
          <p:nvPr/>
        </p:nvSpPr>
        <p:spPr>
          <a:xfrm>
            <a:off x="562572" y="537030"/>
            <a:ext cx="4662572" cy="584801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7" name="Rounded Rectangle 9">
            <a:extLst>
              <a:ext uri="{FF2B5EF4-FFF2-40B4-BE49-F238E27FC236}">
                <a16:creationId xmlns:a16="http://schemas.microsoft.com/office/drawing/2014/main" id="{CD454210-62E1-F4D8-5AC7-034DDBAB0A72}"/>
              </a:ext>
            </a:extLst>
          </p:cNvPr>
          <p:cNvSpPr/>
          <p:nvPr/>
        </p:nvSpPr>
        <p:spPr>
          <a:xfrm>
            <a:off x="823446" y="4898571"/>
            <a:ext cx="4100661" cy="1151390"/>
          </a:xfrm>
          <a:prstGeom prst="roundRect">
            <a:avLst>
              <a:gd name="adj" fmla="val 14444"/>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C3ED24DC-9B2A-444D-6FD0-777D4C3B0878}"/>
              </a:ext>
            </a:extLst>
          </p:cNvPr>
          <p:cNvSpPr>
            <a:spLocks noGrp="1"/>
          </p:cNvSpPr>
          <p:nvPr>
            <p:ph type="title"/>
          </p:nvPr>
        </p:nvSpPr>
        <p:spPr>
          <a:xfrm>
            <a:off x="934938" y="1274975"/>
            <a:ext cx="3787477" cy="1499733"/>
          </a:xfrm>
          <a:effectLst>
            <a:outerShdw sx="1000" sy="1000" algn="ctr" rotWithShape="0">
              <a:srgbClr val="000000"/>
            </a:outerShdw>
          </a:effectLst>
        </p:spPr>
        <p:txBody>
          <a:bodyPr/>
          <a:lstStyle/>
          <a:p>
            <a:r>
              <a:rPr lang="en-GB" b="1" dirty="0">
                <a:solidFill>
                  <a:srgbClr val="7DB552"/>
                </a:solidFill>
                <a:latin typeface="Arial Rounded MT Bold"/>
              </a:rPr>
              <a:t>Compost care</a:t>
            </a:r>
            <a:endParaRPr lang="en-GB" b="1" dirty="0">
              <a:solidFill>
                <a:srgbClr val="7DB552"/>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A0A3159B-2E9D-0410-A47C-9B2D3E1FDA88}"/>
              </a:ext>
            </a:extLst>
          </p:cNvPr>
          <p:cNvSpPr>
            <a:spLocks noGrp="1"/>
          </p:cNvSpPr>
          <p:nvPr>
            <p:ph idx="1"/>
          </p:nvPr>
        </p:nvSpPr>
        <p:spPr>
          <a:xfrm>
            <a:off x="980052" y="2865417"/>
            <a:ext cx="3937626" cy="3009360"/>
          </a:xfrm>
        </p:spPr>
        <p:txBody>
          <a:bodyPr>
            <a:normAutofit/>
          </a:bodyPr>
          <a:lstStyle/>
          <a:p>
            <a:pPr marL="0" indent="0">
              <a:buNone/>
            </a:pPr>
            <a:r>
              <a:rPr lang="en-GB" sz="2000" b="1" dirty="0">
                <a:latin typeface="Arial" panose="020B0604020202020204" pitchFamily="34" charset="0"/>
                <a:cs typeface="Arial" panose="020B0604020202020204" pitchFamily="34" charset="0"/>
              </a:rPr>
              <a:t>Now you know what can and can’t be composted, design a poster to put up in your school about composting, how the process works and why it is important.</a:t>
            </a:r>
          </a:p>
        </p:txBody>
      </p:sp>
      <p:sp>
        <p:nvSpPr>
          <p:cNvPr id="6" name="TextBox 5">
            <a:extLst>
              <a:ext uri="{FF2B5EF4-FFF2-40B4-BE49-F238E27FC236}">
                <a16:creationId xmlns:a16="http://schemas.microsoft.com/office/drawing/2014/main" id="{6CC56B36-B1B4-31B8-6F37-5447C7FAA389}"/>
              </a:ext>
            </a:extLst>
          </p:cNvPr>
          <p:cNvSpPr txBox="1"/>
          <p:nvPr/>
        </p:nvSpPr>
        <p:spPr>
          <a:xfrm>
            <a:off x="968587" y="5116430"/>
            <a:ext cx="3797370" cy="707886"/>
          </a:xfrm>
          <a:prstGeom prst="rect">
            <a:avLst/>
          </a:prstGeom>
          <a:noFill/>
        </p:spPr>
        <p:txBody>
          <a:bodyPr wrap="square">
            <a:spAutoFit/>
          </a:bodyPr>
          <a:lstStyle/>
          <a:p>
            <a:pPr algn="ctr"/>
            <a:r>
              <a:rPr lang="en-GB" sz="2000" b="1" dirty="0">
                <a:solidFill>
                  <a:schemeClr val="bg1"/>
                </a:solidFill>
                <a:latin typeface="Arial Rounded MT Bold" panose="020F0704030504030204" pitchFamily="34" charset="0"/>
              </a:rPr>
              <a:t>You can do this in small </a:t>
            </a:r>
            <a:br>
              <a:rPr lang="en-GB" sz="2000" b="1" dirty="0">
                <a:solidFill>
                  <a:schemeClr val="bg1"/>
                </a:solidFill>
                <a:latin typeface="Arial Rounded MT Bold" panose="020F0704030504030204" pitchFamily="34" charset="0"/>
              </a:rPr>
            </a:br>
            <a:r>
              <a:rPr lang="en-GB" sz="2000" b="1" dirty="0">
                <a:solidFill>
                  <a:schemeClr val="bg1"/>
                </a:solidFill>
                <a:latin typeface="Arial Rounded MT Bold" panose="020F0704030504030204" pitchFamily="34" charset="0"/>
              </a:rPr>
              <a:t>groups or on your own!</a:t>
            </a:r>
          </a:p>
        </p:txBody>
      </p:sp>
      <p:sp>
        <p:nvSpPr>
          <p:cNvPr id="8" name="Title 1">
            <a:extLst>
              <a:ext uri="{FF2B5EF4-FFF2-40B4-BE49-F238E27FC236}">
                <a16:creationId xmlns:a16="http://schemas.microsoft.com/office/drawing/2014/main" id="{79A588A8-30CD-A80B-EFB3-A35787D11C94}"/>
              </a:ext>
            </a:extLst>
          </p:cNvPr>
          <p:cNvSpPr txBox="1">
            <a:spLocks/>
          </p:cNvSpPr>
          <p:nvPr/>
        </p:nvSpPr>
        <p:spPr>
          <a:xfrm>
            <a:off x="971226" y="439283"/>
            <a:ext cx="3787477" cy="149973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7DB552"/>
                </a:solidFill>
                <a:latin typeface="Arial Rounded MT Bold"/>
              </a:rPr>
              <a:t>Activity / homework</a:t>
            </a:r>
            <a:endParaRPr lang="en-GB" sz="2000" b="1" dirty="0">
              <a:solidFill>
                <a:srgbClr val="7DB552"/>
              </a:solidFill>
              <a:latin typeface="Arial Rounded MT Bold" panose="020F0704030504030204" pitchFamily="34" charset="77"/>
            </a:endParaRPr>
          </a:p>
        </p:txBody>
      </p:sp>
      <p:pic>
        <p:nvPicPr>
          <p:cNvPr id="11" name="Picture 10" descr="A cartoon avocado with a face&#10;&#10;AI-generated content may be incorrect.">
            <a:extLst>
              <a:ext uri="{FF2B5EF4-FFF2-40B4-BE49-F238E27FC236}">
                <a16:creationId xmlns:a16="http://schemas.microsoft.com/office/drawing/2014/main" id="{E16E24B7-57FA-F779-929E-2746EF471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265" y="1381838"/>
            <a:ext cx="1304992" cy="1705063"/>
          </a:xfrm>
          <a:prstGeom prst="rect">
            <a:avLst/>
          </a:prstGeom>
        </p:spPr>
      </p:pic>
      <p:pic>
        <p:nvPicPr>
          <p:cNvPr id="19" name="Picture 18" descr="A cartoon of a cheese&#10;&#10;Description automatically generated">
            <a:extLst>
              <a:ext uri="{FF2B5EF4-FFF2-40B4-BE49-F238E27FC236}">
                <a16:creationId xmlns:a16="http://schemas.microsoft.com/office/drawing/2014/main" id="{726E3B0A-CEB6-6E65-4445-149365CA63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0898" y="1652376"/>
            <a:ext cx="1536700" cy="1498600"/>
          </a:xfrm>
          <a:prstGeom prst="rect">
            <a:avLst/>
          </a:prstGeom>
        </p:spPr>
      </p:pic>
      <p:pic>
        <p:nvPicPr>
          <p:cNvPr id="13" name="Picture 12" descr="A cartoon of a dirt with leaves&#10;&#10;AI-generated content may be incorrect.">
            <a:extLst>
              <a:ext uri="{FF2B5EF4-FFF2-40B4-BE49-F238E27FC236}">
                <a16:creationId xmlns:a16="http://schemas.microsoft.com/office/drawing/2014/main" id="{5CACAF60-1DED-43CE-23CD-1C0A463D7B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42321">
            <a:off x="7009647" y="2818195"/>
            <a:ext cx="1936850" cy="1743165"/>
          </a:xfrm>
          <a:prstGeom prst="rect">
            <a:avLst/>
          </a:prstGeom>
        </p:spPr>
      </p:pic>
    </p:spTree>
    <p:extLst>
      <p:ext uri="{BB962C8B-B14F-4D97-AF65-F5344CB8AC3E}">
        <p14:creationId xmlns:p14="http://schemas.microsoft.com/office/powerpoint/2010/main" val="32493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9"/>
                                        </p:tgtEl>
                                        <p:attrNameLst>
                                          <p:attrName>r</p:attrName>
                                        </p:attrNameLst>
                                      </p:cBhvr>
                                    </p:animRot>
                                    <p:animRot by="-240000">
                                      <p:cBhvr>
                                        <p:cTn id="27" dur="200" fill="hold">
                                          <p:stCondLst>
                                            <p:cond delay="200"/>
                                          </p:stCondLst>
                                        </p:cTn>
                                        <p:tgtEl>
                                          <p:spTgt spid="19"/>
                                        </p:tgtEl>
                                        <p:attrNameLst>
                                          <p:attrName>r</p:attrName>
                                        </p:attrNameLst>
                                      </p:cBhvr>
                                    </p:animRot>
                                    <p:animRot by="240000">
                                      <p:cBhvr>
                                        <p:cTn id="28" dur="200" fill="hold">
                                          <p:stCondLst>
                                            <p:cond delay="400"/>
                                          </p:stCondLst>
                                        </p:cTn>
                                        <p:tgtEl>
                                          <p:spTgt spid="19"/>
                                        </p:tgtEl>
                                        <p:attrNameLst>
                                          <p:attrName>r</p:attrName>
                                        </p:attrNameLst>
                                      </p:cBhvr>
                                    </p:animRot>
                                    <p:animRot by="-240000">
                                      <p:cBhvr>
                                        <p:cTn id="29" dur="200" fill="hold">
                                          <p:stCondLst>
                                            <p:cond delay="600"/>
                                          </p:stCondLst>
                                        </p:cTn>
                                        <p:tgtEl>
                                          <p:spTgt spid="19"/>
                                        </p:tgtEl>
                                        <p:attrNameLst>
                                          <p:attrName>r</p:attrName>
                                        </p:attrNameLst>
                                      </p:cBhvr>
                                    </p:animRot>
                                    <p:animRot by="120000">
                                      <p:cBhvr>
                                        <p:cTn id="30" dur="200" fill="hold">
                                          <p:stCondLst>
                                            <p:cond delay="800"/>
                                          </p:stCondLst>
                                        </p:cTn>
                                        <p:tgtEl>
                                          <p:spTgt spid="19"/>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1"/>
                                        </p:tgtEl>
                                        <p:attrNameLst>
                                          <p:attrName>r</p:attrName>
                                        </p:attrNameLst>
                                      </p:cBhvr>
                                    </p:animRot>
                                    <p:animRot by="-240000">
                                      <p:cBhvr>
                                        <p:cTn id="33" dur="200" fill="hold">
                                          <p:stCondLst>
                                            <p:cond delay="200"/>
                                          </p:stCondLst>
                                        </p:cTn>
                                        <p:tgtEl>
                                          <p:spTgt spid="11"/>
                                        </p:tgtEl>
                                        <p:attrNameLst>
                                          <p:attrName>r</p:attrName>
                                        </p:attrNameLst>
                                      </p:cBhvr>
                                    </p:animRot>
                                    <p:animRot by="240000">
                                      <p:cBhvr>
                                        <p:cTn id="34" dur="200" fill="hold">
                                          <p:stCondLst>
                                            <p:cond delay="400"/>
                                          </p:stCondLst>
                                        </p:cTn>
                                        <p:tgtEl>
                                          <p:spTgt spid="11"/>
                                        </p:tgtEl>
                                        <p:attrNameLst>
                                          <p:attrName>r</p:attrName>
                                        </p:attrNameLst>
                                      </p:cBhvr>
                                    </p:animRot>
                                    <p:animRot by="-240000">
                                      <p:cBhvr>
                                        <p:cTn id="35" dur="200" fill="hold">
                                          <p:stCondLst>
                                            <p:cond delay="600"/>
                                          </p:stCondLst>
                                        </p:cTn>
                                        <p:tgtEl>
                                          <p:spTgt spid="11"/>
                                        </p:tgtEl>
                                        <p:attrNameLst>
                                          <p:attrName>r</p:attrName>
                                        </p:attrNameLst>
                                      </p:cBhvr>
                                    </p:animRot>
                                    <p:animRot by="120000">
                                      <p:cBhvr>
                                        <p:cTn id="36" dur="200" fill="hold">
                                          <p:stCondLst>
                                            <p:cond delay="800"/>
                                          </p:stCondLst>
                                        </p:cTn>
                                        <p:tgtEl>
                                          <p:spTgt spid="11"/>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13"/>
                                        </p:tgtEl>
                                        <p:attrNameLst>
                                          <p:attrName>r</p:attrName>
                                        </p:attrNameLst>
                                      </p:cBhvr>
                                    </p:animRot>
                                    <p:animRot by="-240000">
                                      <p:cBhvr>
                                        <p:cTn id="39" dur="200" fill="hold">
                                          <p:stCondLst>
                                            <p:cond delay="200"/>
                                          </p:stCondLst>
                                        </p:cTn>
                                        <p:tgtEl>
                                          <p:spTgt spid="13"/>
                                        </p:tgtEl>
                                        <p:attrNameLst>
                                          <p:attrName>r</p:attrName>
                                        </p:attrNameLst>
                                      </p:cBhvr>
                                    </p:animRot>
                                    <p:animRot by="240000">
                                      <p:cBhvr>
                                        <p:cTn id="40" dur="200" fill="hold">
                                          <p:stCondLst>
                                            <p:cond delay="400"/>
                                          </p:stCondLst>
                                        </p:cTn>
                                        <p:tgtEl>
                                          <p:spTgt spid="13"/>
                                        </p:tgtEl>
                                        <p:attrNameLst>
                                          <p:attrName>r</p:attrName>
                                        </p:attrNameLst>
                                      </p:cBhvr>
                                    </p:animRot>
                                    <p:animRot by="-240000">
                                      <p:cBhvr>
                                        <p:cTn id="41" dur="200" fill="hold">
                                          <p:stCondLst>
                                            <p:cond delay="600"/>
                                          </p:stCondLst>
                                        </p:cTn>
                                        <p:tgtEl>
                                          <p:spTgt spid="13"/>
                                        </p:tgtEl>
                                        <p:attrNameLst>
                                          <p:attrName>r</p:attrName>
                                        </p:attrNameLst>
                                      </p:cBhvr>
                                    </p:animRot>
                                    <p:animRot by="120000">
                                      <p:cBhvr>
                                        <p:cTn id="42"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96A25-DC2A-FC43-CB91-2C280A74F0D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8F24350-C70C-54E3-4B55-411D3F037CE4}"/>
              </a:ext>
            </a:extLst>
          </p:cNvPr>
          <p:cNvPicPr>
            <a:picLocks noChangeAspect="1"/>
          </p:cNvPicPr>
          <p:nvPr/>
        </p:nvPicPr>
        <p:blipFill>
          <a:blip r:embed="rId3">
            <a:extLst>
              <a:ext uri="{28A0092B-C50C-407E-A947-70E740481C1C}">
                <a14:useLocalDpi xmlns:a14="http://schemas.microsoft.com/office/drawing/2010/main" val="0"/>
              </a:ext>
            </a:extLst>
          </a:blip>
          <a:srcRect l="3778" b="3778"/>
          <a:stretch/>
        </p:blipFill>
        <p:spPr>
          <a:xfrm>
            <a:off x="0" y="0"/>
            <a:ext cx="12192001" cy="6858000"/>
          </a:xfrm>
          <a:prstGeom prst="rect">
            <a:avLst/>
          </a:prstGeom>
        </p:spPr>
      </p:pic>
      <p:sp>
        <p:nvSpPr>
          <p:cNvPr id="13" name="Rounded Rectangle 12">
            <a:extLst>
              <a:ext uri="{FF2B5EF4-FFF2-40B4-BE49-F238E27FC236}">
                <a16:creationId xmlns:a16="http://schemas.microsoft.com/office/drawing/2014/main" id="{C545EEF7-4D74-43CA-758B-56BDF21A985A}"/>
              </a:ext>
            </a:extLst>
          </p:cNvPr>
          <p:cNvSpPr/>
          <p:nvPr/>
        </p:nvSpPr>
        <p:spPr>
          <a:xfrm>
            <a:off x="612731" y="642014"/>
            <a:ext cx="5387236" cy="557397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5" name="Rounded Rectangle 9">
            <a:extLst>
              <a:ext uri="{FF2B5EF4-FFF2-40B4-BE49-F238E27FC236}">
                <a16:creationId xmlns:a16="http://schemas.microsoft.com/office/drawing/2014/main" id="{C54D6450-12B6-1553-571F-78B55FE58D2C}"/>
              </a:ext>
            </a:extLst>
          </p:cNvPr>
          <p:cNvSpPr/>
          <p:nvPr/>
        </p:nvSpPr>
        <p:spPr>
          <a:xfrm>
            <a:off x="823446" y="4898571"/>
            <a:ext cx="4942112" cy="1143130"/>
          </a:xfrm>
          <a:prstGeom prst="roundRect">
            <a:avLst>
              <a:gd name="adj" fmla="val 30645"/>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pic>
        <p:nvPicPr>
          <p:cNvPr id="9" name="Picture 8" descr="A cartoon of a trash can&#10;&#10;Description automatically generated">
            <a:extLst>
              <a:ext uri="{FF2B5EF4-FFF2-40B4-BE49-F238E27FC236}">
                <a16:creationId xmlns:a16="http://schemas.microsoft.com/office/drawing/2014/main" id="{F03C4105-1A3B-05BA-0A6F-F864AD9AF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069" y="274317"/>
            <a:ext cx="4483421" cy="5963991"/>
          </a:xfrm>
          <a:prstGeom prst="rect">
            <a:avLst/>
          </a:prstGeom>
        </p:spPr>
      </p:pic>
      <p:sp>
        <p:nvSpPr>
          <p:cNvPr id="18" name="Content Placeholder 2">
            <a:extLst>
              <a:ext uri="{FF2B5EF4-FFF2-40B4-BE49-F238E27FC236}">
                <a16:creationId xmlns:a16="http://schemas.microsoft.com/office/drawing/2014/main" id="{9198AE4A-9419-8498-C0CB-FC0D310CCD39}"/>
              </a:ext>
            </a:extLst>
          </p:cNvPr>
          <p:cNvSpPr>
            <a:spLocks noGrp="1"/>
          </p:cNvSpPr>
          <p:nvPr>
            <p:ph idx="1"/>
          </p:nvPr>
        </p:nvSpPr>
        <p:spPr>
          <a:xfrm>
            <a:off x="1049547" y="1094054"/>
            <a:ext cx="4680492" cy="545617"/>
          </a:xfrm>
        </p:spPr>
        <p:txBody>
          <a:bodyPr>
            <a:normAutofit fontScale="92500" lnSpcReduction="10000"/>
          </a:bodyPr>
          <a:lstStyle/>
          <a:p>
            <a:pPr marL="0" indent="0">
              <a:buNone/>
            </a:pPr>
            <a:r>
              <a:rPr lang="en-GB" sz="4000" b="1" dirty="0">
                <a:solidFill>
                  <a:srgbClr val="7DB552"/>
                </a:solidFill>
                <a:latin typeface="Arial Rounded MT Bold" panose="020F0704030504030204" pitchFamily="34" charset="0"/>
              </a:rPr>
              <a:t>Let’s recap </a:t>
            </a:r>
          </a:p>
          <a:p>
            <a:pPr marL="0" indent="0">
              <a:buNone/>
            </a:pPr>
            <a:endParaRPr lang="en-GB" sz="3200" dirty="0"/>
          </a:p>
        </p:txBody>
      </p:sp>
      <p:sp>
        <p:nvSpPr>
          <p:cNvPr id="19" name="TextBox 18">
            <a:extLst>
              <a:ext uri="{FF2B5EF4-FFF2-40B4-BE49-F238E27FC236}">
                <a16:creationId xmlns:a16="http://schemas.microsoft.com/office/drawing/2014/main" id="{F6BE5CD7-9055-CB57-8D4A-FE2EC18F9D6F}"/>
              </a:ext>
            </a:extLst>
          </p:cNvPr>
          <p:cNvSpPr txBox="1"/>
          <p:nvPr/>
        </p:nvSpPr>
        <p:spPr>
          <a:xfrm>
            <a:off x="1020467" y="1809227"/>
            <a:ext cx="4680492" cy="2862322"/>
          </a:xfrm>
          <a:prstGeom prst="rect">
            <a:avLst/>
          </a:prstGeom>
          <a:noFill/>
        </p:spPr>
        <p:txBody>
          <a:bodyPr wrap="square" lIns="91440" tIns="45720" rIns="91440" bIns="45720" anchor="t">
            <a:spAutoFit/>
          </a:bodyPr>
          <a:lstStyle/>
          <a:p>
            <a:r>
              <a:rPr lang="en-US" dirty="0">
                <a:solidFill>
                  <a:srgbClr val="7DB552"/>
                </a:solidFill>
                <a:latin typeface="Arial Rounded MT Bold"/>
                <a:cs typeface="Arial"/>
              </a:rPr>
              <a:t>Food scraps </a:t>
            </a:r>
            <a:r>
              <a:rPr lang="en-US" dirty="0">
                <a:latin typeface="Arial"/>
                <a:cs typeface="Arial"/>
              </a:rPr>
              <a:t>that we don’t eat should be put in the Caddy Bin which then goes into the compost (Brown) Bin once full.</a:t>
            </a:r>
          </a:p>
          <a:p>
            <a:endParaRPr lang="en-US" dirty="0">
              <a:latin typeface="Arial" panose="020B0604020202020204" pitchFamily="34" charset="0"/>
              <a:cs typeface="Arial" panose="020B0604020202020204" pitchFamily="34" charset="0"/>
            </a:endParaRPr>
          </a:p>
          <a:p>
            <a:r>
              <a:rPr lang="en-US" dirty="0">
                <a:solidFill>
                  <a:srgbClr val="C06F4C"/>
                </a:solidFill>
                <a:latin typeface="Arial Rounded MT Bold"/>
                <a:cs typeface="Arial"/>
              </a:rPr>
              <a:t>Garden waste </a:t>
            </a:r>
            <a:r>
              <a:rPr lang="en-US" dirty="0">
                <a:latin typeface="Arial"/>
                <a:cs typeface="Arial"/>
              </a:rPr>
              <a:t>such as grass cuttings, leaves and plants go straight into </a:t>
            </a:r>
            <a:r>
              <a:rPr lang="en-US">
                <a:latin typeface="Arial"/>
                <a:cs typeface="Arial"/>
              </a:rPr>
              <a:t>the Brown </a:t>
            </a:r>
            <a:r>
              <a:rPr lang="en-US" dirty="0">
                <a:latin typeface="Arial"/>
                <a:cs typeface="Arial"/>
              </a:rPr>
              <a:t>B</a:t>
            </a:r>
            <a:r>
              <a:rPr lang="en-US">
                <a:latin typeface="Arial"/>
                <a:cs typeface="Arial"/>
              </a:rPr>
              <a:t>in</a:t>
            </a:r>
            <a:r>
              <a:rPr lang="en-US" dirty="0">
                <a:latin typeface="Arial"/>
                <a:cs typeface="Arial"/>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Composting helps reduce waste and makes healthy soil for plants and gardens.</a:t>
            </a:r>
          </a:p>
        </p:txBody>
      </p:sp>
      <p:pic>
        <p:nvPicPr>
          <p:cNvPr id="2" name="Picture 1" descr="A cartoon banana with a face&#10;&#10;Description automatically generated">
            <a:extLst>
              <a:ext uri="{FF2B5EF4-FFF2-40B4-BE49-F238E27FC236}">
                <a16:creationId xmlns:a16="http://schemas.microsoft.com/office/drawing/2014/main" id="{A2EDA6B2-FA08-6085-ED3F-D67A36879F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1673" y="3886117"/>
            <a:ext cx="1488818" cy="1189391"/>
          </a:xfrm>
          <a:prstGeom prst="rect">
            <a:avLst/>
          </a:prstGeom>
          <a:effectLst>
            <a:outerShdw blurRad="407823" dist="50800" dir="5400000" algn="ctr" rotWithShape="0">
              <a:srgbClr val="000000">
                <a:alpha val="28000"/>
              </a:srgbClr>
            </a:outerShdw>
          </a:effectLst>
        </p:spPr>
      </p:pic>
      <p:sp>
        <p:nvSpPr>
          <p:cNvPr id="3" name="Oval Callout 2">
            <a:extLst>
              <a:ext uri="{FF2B5EF4-FFF2-40B4-BE49-F238E27FC236}">
                <a16:creationId xmlns:a16="http://schemas.microsoft.com/office/drawing/2014/main" id="{43C06A97-FCEA-1BC5-CEE4-0C6A0F55B76E}"/>
              </a:ext>
            </a:extLst>
          </p:cNvPr>
          <p:cNvSpPr/>
          <p:nvPr/>
        </p:nvSpPr>
        <p:spPr>
          <a:xfrm>
            <a:off x="9179293" y="719907"/>
            <a:ext cx="2312537" cy="1549400"/>
          </a:xfrm>
          <a:prstGeom prst="wedgeEllipseCallout">
            <a:avLst/>
          </a:prstGeom>
          <a:solidFill>
            <a:srgbClr val="F2A0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EBE6EA70-0EA9-35F5-36C4-FD09F14F9BBB}"/>
              </a:ext>
            </a:extLst>
          </p:cNvPr>
          <p:cNvSpPr txBox="1">
            <a:spLocks/>
          </p:cNvSpPr>
          <p:nvPr/>
        </p:nvSpPr>
        <p:spPr>
          <a:xfrm>
            <a:off x="7817591" y="985556"/>
            <a:ext cx="5035940" cy="29791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None/>
              <a:defRPr/>
            </a:pPr>
            <a:r>
              <a:rPr lang="en-US" altLang="en-US" sz="2000" dirty="0">
                <a:solidFill>
                  <a:schemeClr val="bg1"/>
                </a:solidFill>
                <a:latin typeface="Arial Rounded MT Bold"/>
                <a:cs typeface="Arial"/>
              </a:rPr>
              <a:t>Remember,</a:t>
            </a:r>
          </a:p>
          <a:p>
            <a:pPr marL="0" indent="0" algn="ctr" eaLnBrk="0" fontAlgn="base" hangingPunct="0">
              <a:lnSpc>
                <a:spcPct val="100000"/>
              </a:lnSpc>
              <a:spcBef>
                <a:spcPct val="0"/>
              </a:spcBef>
              <a:spcAft>
                <a:spcPct val="0"/>
              </a:spcAft>
              <a:buNone/>
              <a:defRPr/>
            </a:pPr>
            <a:r>
              <a:rPr lang="en-US" sz="2000" dirty="0">
                <a:solidFill>
                  <a:schemeClr val="bg1"/>
                </a:solidFill>
                <a:latin typeface="Arial Rounded MT Bold"/>
                <a:cs typeface="Arial"/>
              </a:rPr>
              <a:t>we work </a:t>
            </a:r>
          </a:p>
          <a:p>
            <a:pPr marL="0" indent="0" algn="ctr" eaLnBrk="0" fontAlgn="base" hangingPunct="0">
              <a:lnSpc>
                <a:spcPct val="100000"/>
              </a:lnSpc>
              <a:spcBef>
                <a:spcPct val="0"/>
              </a:spcBef>
              <a:spcAft>
                <a:spcPct val="0"/>
              </a:spcAft>
              <a:buNone/>
              <a:defRPr/>
            </a:pPr>
            <a:r>
              <a:rPr lang="en-US" sz="2000" dirty="0">
                <a:solidFill>
                  <a:schemeClr val="bg1"/>
                </a:solidFill>
                <a:latin typeface="Arial Rounded MT Bold"/>
                <a:cs typeface="Arial"/>
              </a:rPr>
              <a:t>together!</a:t>
            </a:r>
            <a:endParaRPr lang="en-US" sz="1050" dirty="0">
              <a:solidFill>
                <a:schemeClr val="bg1"/>
              </a:solidFill>
              <a:latin typeface="Arial Rounded MT Bold"/>
              <a:cs typeface="Arial"/>
            </a:endParaRPr>
          </a:p>
        </p:txBody>
      </p:sp>
      <p:sp>
        <p:nvSpPr>
          <p:cNvPr id="8" name="TextBox 7">
            <a:extLst>
              <a:ext uri="{FF2B5EF4-FFF2-40B4-BE49-F238E27FC236}">
                <a16:creationId xmlns:a16="http://schemas.microsoft.com/office/drawing/2014/main" id="{4C6CF56B-4341-AE25-D2AB-397B99B208ED}"/>
              </a:ext>
            </a:extLst>
          </p:cNvPr>
          <p:cNvSpPr txBox="1"/>
          <p:nvPr/>
        </p:nvSpPr>
        <p:spPr>
          <a:xfrm>
            <a:off x="1061692" y="5000862"/>
            <a:ext cx="4297386" cy="923330"/>
          </a:xfrm>
          <a:prstGeom prst="rect">
            <a:avLst/>
          </a:prstGeom>
          <a:noFill/>
        </p:spPr>
        <p:txBody>
          <a:bodyPr wrap="square">
            <a:spAutoFit/>
          </a:bodyPr>
          <a:lstStyle/>
          <a:p>
            <a:pPr algn="ctr"/>
            <a:r>
              <a:rPr lang="en-US" b="1" dirty="0">
                <a:solidFill>
                  <a:schemeClr val="bg1"/>
                </a:solidFill>
                <a:latin typeface="Arial Rounded MT Bold" panose="020F0704030504030204" pitchFamily="34" charset="77"/>
                <a:cs typeface="Arial" panose="020B0604020202020204" pitchFamily="34" charset="0"/>
              </a:rPr>
              <a:t>Composting is good for the environment and helps keep the </a:t>
            </a:r>
            <a:br>
              <a:rPr lang="en-US" b="1" dirty="0">
                <a:solidFill>
                  <a:schemeClr val="bg1"/>
                </a:solidFill>
                <a:latin typeface="Arial Rounded MT Bold" panose="020F0704030504030204" pitchFamily="34" charset="77"/>
                <a:cs typeface="Arial" panose="020B0604020202020204" pitchFamily="34" charset="0"/>
              </a:rPr>
            </a:br>
            <a:r>
              <a:rPr lang="en-US" b="1" dirty="0">
                <a:solidFill>
                  <a:schemeClr val="bg1"/>
                </a:solidFill>
                <a:latin typeface="Arial Rounded MT Bold" panose="020F0704030504030204" pitchFamily="34" charset="77"/>
                <a:cs typeface="Arial" panose="020B0604020202020204" pitchFamily="34" charset="0"/>
              </a:rPr>
              <a:t>planet clean!</a:t>
            </a:r>
          </a:p>
        </p:txBody>
      </p:sp>
    </p:spTree>
    <p:extLst>
      <p:ext uri="{BB962C8B-B14F-4D97-AF65-F5344CB8AC3E}">
        <p14:creationId xmlns:p14="http://schemas.microsoft.com/office/powerpoint/2010/main" val="137309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dissolve">
                                      <p:cBhvr>
                                        <p:cTn id="7" dur="7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par>
                                <p:cTn id="21" presetID="0" presetClass="path" presetSubtype="0" fill="hold" nodeType="withEffect">
                                  <p:stCondLst>
                                    <p:cond delay="0"/>
                                  </p:stCondLst>
                                  <p:childTnLst>
                                    <p:animMotion origin="layout" path="M 0.01237 0.02732 C 0.01277 0.04028 0.0129 0.05324 0.01355 0.0662 C 0.01719 0.13171 0.01537 0.06829 0.01745 0.12384 C 0.01797 0.1382 0.01823 0.15278 0.01875 0.16736 C 0.02084 0.22616 0.02136 0.2338 0.02396 0.28935 C 0.02344 0.33519 0.02344 0.38125 0.02266 0.42708 C 0.0211 0.51157 0.02136 0.40671 0.02136 0.44329 " pathEditMode="relative" ptsTypes="AAAAAAA">
                                      <p:cBhvr>
                                        <p:cTn id="22" dur="500" fill="hold"/>
                                        <p:tgtEl>
                                          <p:spTgt spid="2"/>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P spid="3" grpId="0" animBg="1"/>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D0A71-F63E-0E74-3A38-6851B7D32C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1" name="Rounded Rectangle 10">
            <a:extLst>
              <a:ext uri="{FF2B5EF4-FFF2-40B4-BE49-F238E27FC236}">
                <a16:creationId xmlns:a16="http://schemas.microsoft.com/office/drawing/2014/main" id="{C10855B7-09A9-46E4-204E-7E6F50695078}"/>
              </a:ext>
            </a:extLst>
          </p:cNvPr>
          <p:cNvSpPr/>
          <p:nvPr/>
        </p:nvSpPr>
        <p:spPr>
          <a:xfrm>
            <a:off x="647700" y="5062675"/>
            <a:ext cx="10848475" cy="584775"/>
          </a:xfrm>
          <a:prstGeom prst="roundRect">
            <a:avLst/>
          </a:prstGeom>
          <a:solidFill>
            <a:schemeClr val="bg1">
              <a:alpha val="6656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81C8DFA8-6BC9-4BC6-89B9-A35B3721E1C7}"/>
              </a:ext>
            </a:extLst>
          </p:cNvPr>
          <p:cNvSpPr/>
          <p:nvPr/>
        </p:nvSpPr>
        <p:spPr>
          <a:xfrm>
            <a:off x="647700" y="5062675"/>
            <a:ext cx="2453367" cy="5847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1A920E3-4A5C-9B2A-1EF2-23A408321BD3}"/>
              </a:ext>
            </a:extLst>
          </p:cNvPr>
          <p:cNvSpPr txBox="1"/>
          <p:nvPr/>
        </p:nvSpPr>
        <p:spPr>
          <a:xfrm>
            <a:off x="695825" y="5062675"/>
            <a:ext cx="2453367" cy="584775"/>
          </a:xfrm>
          <a:prstGeom prst="rect">
            <a:avLst/>
          </a:prstGeom>
          <a:noFill/>
        </p:spPr>
        <p:txBody>
          <a:bodyPr wrap="square">
            <a:spAutoFit/>
          </a:bodyPr>
          <a:lstStyle/>
          <a:p>
            <a:pPr marL="0" indent="0">
              <a:buNone/>
            </a:pPr>
            <a:r>
              <a:rPr lang="en-GB" sz="3200" dirty="0">
                <a:solidFill>
                  <a:srgbClr val="0E6626"/>
                </a:solidFill>
                <a:latin typeface="Arial Rounded MT Bold" panose="020F0704030504030204" pitchFamily="34" charset="77"/>
              </a:rPr>
              <a:t>Exit Ticket:</a:t>
            </a:r>
          </a:p>
        </p:txBody>
      </p:sp>
      <p:sp>
        <p:nvSpPr>
          <p:cNvPr id="8" name="TextBox 7">
            <a:extLst>
              <a:ext uri="{FF2B5EF4-FFF2-40B4-BE49-F238E27FC236}">
                <a16:creationId xmlns:a16="http://schemas.microsoft.com/office/drawing/2014/main" id="{BCD41230-5DF1-16D3-CEC7-24E2D17145EC}"/>
              </a:ext>
            </a:extLst>
          </p:cNvPr>
          <p:cNvSpPr txBox="1"/>
          <p:nvPr/>
        </p:nvSpPr>
        <p:spPr>
          <a:xfrm>
            <a:off x="3230344" y="5132125"/>
            <a:ext cx="8737147" cy="830997"/>
          </a:xfrm>
          <a:prstGeom prst="rect">
            <a:avLst/>
          </a:prstGeom>
          <a:noFill/>
        </p:spPr>
        <p:txBody>
          <a:bodyPr wrap="square">
            <a:spAutoFit/>
          </a:bodyPr>
          <a:lstStyle/>
          <a:p>
            <a:r>
              <a:rPr lang="en-GB" sz="2400" dirty="0">
                <a:solidFill>
                  <a:srgbClr val="7DB552"/>
                </a:solidFill>
                <a:latin typeface="Arial Rounded MT Bold" panose="020F0704030504030204" pitchFamily="34" charset="0"/>
              </a:rPr>
              <a:t>List two things you can compost at school or at home.</a:t>
            </a:r>
          </a:p>
          <a:p>
            <a:pPr marL="0" indent="0">
              <a:buNone/>
            </a:pPr>
            <a:endParaRPr lang="en-GB" sz="2400" dirty="0">
              <a:solidFill>
                <a:srgbClr val="7DB552"/>
              </a:solidFill>
              <a:latin typeface="Arial Rounded MT Bold" panose="020F0704030504030204" pitchFamily="34" charset="77"/>
            </a:endParaRPr>
          </a:p>
        </p:txBody>
      </p:sp>
      <p:sp>
        <p:nvSpPr>
          <p:cNvPr id="2" name="Cloud 1">
            <a:extLst>
              <a:ext uri="{FF2B5EF4-FFF2-40B4-BE49-F238E27FC236}">
                <a16:creationId xmlns:a16="http://schemas.microsoft.com/office/drawing/2014/main" id="{A60901DC-FAF9-2FB7-A100-7B603BFB06F1}"/>
              </a:ext>
            </a:extLst>
          </p:cNvPr>
          <p:cNvSpPr/>
          <p:nvPr/>
        </p:nvSpPr>
        <p:spPr>
          <a:xfrm rot="11337567">
            <a:off x="3143762" y="553397"/>
            <a:ext cx="5303850" cy="3422327"/>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65F635-5B2D-5355-E932-9BE9253F4B6A}"/>
              </a:ext>
            </a:extLst>
          </p:cNvPr>
          <p:cNvSpPr>
            <a:spLocks noGrp="1"/>
          </p:cNvSpPr>
          <p:nvPr>
            <p:ph idx="1"/>
          </p:nvPr>
        </p:nvSpPr>
        <p:spPr>
          <a:xfrm>
            <a:off x="3149192" y="1365952"/>
            <a:ext cx="5187476" cy="2871295"/>
          </a:xfrm>
        </p:spPr>
        <p:txBody>
          <a:bodyPr>
            <a:normAutofit/>
          </a:bodyPr>
          <a:lstStyle/>
          <a:p>
            <a:pPr marL="0" indent="0" algn="ctr">
              <a:buNone/>
            </a:pPr>
            <a:r>
              <a:rPr lang="en-GB" sz="3600" b="1" dirty="0">
                <a:solidFill>
                  <a:srgbClr val="00B0F0"/>
                </a:solidFill>
                <a:latin typeface="Arial Rounded MT Bold" panose="020F0704030504030204" pitchFamily="34" charset="0"/>
              </a:rPr>
              <a:t>Does anyone </a:t>
            </a:r>
            <a:br>
              <a:rPr lang="en-GB" sz="3600" b="1" dirty="0">
                <a:solidFill>
                  <a:srgbClr val="00B0F0"/>
                </a:solidFill>
                <a:latin typeface="Arial Rounded MT Bold" panose="020F0704030504030204" pitchFamily="34" charset="0"/>
              </a:rPr>
            </a:br>
            <a:r>
              <a:rPr lang="en-GB" sz="3600" b="1" dirty="0">
                <a:solidFill>
                  <a:srgbClr val="00B0F0"/>
                </a:solidFill>
                <a:latin typeface="Arial Rounded MT Bold" panose="020F0704030504030204" pitchFamily="34" charset="0"/>
              </a:rPr>
              <a:t>have any questions about today’s session?</a:t>
            </a:r>
          </a:p>
          <a:p>
            <a:pPr marL="0" indent="0">
              <a:buNone/>
            </a:pPr>
            <a:endParaRPr lang="en-GB" sz="3600" b="1" dirty="0">
              <a:solidFill>
                <a:srgbClr val="00B0F0"/>
              </a:solidFill>
            </a:endParaRPr>
          </a:p>
          <a:p>
            <a:pPr marL="0" indent="0">
              <a:buNone/>
            </a:pPr>
            <a:endParaRPr lang="en-GB" sz="3600" b="1" dirty="0">
              <a:solidFill>
                <a:srgbClr val="00B0F0"/>
              </a:solidFill>
            </a:endParaRPr>
          </a:p>
          <a:p>
            <a:pPr marL="0" indent="0">
              <a:buNone/>
            </a:pPr>
            <a:endParaRPr lang="en-GB" sz="3600" b="1" dirty="0">
              <a:solidFill>
                <a:srgbClr val="00B0F0"/>
              </a:solidFill>
            </a:endParaRPr>
          </a:p>
        </p:txBody>
      </p:sp>
    </p:spTree>
    <p:extLst>
      <p:ext uri="{BB962C8B-B14F-4D97-AF65-F5344CB8AC3E}">
        <p14:creationId xmlns:p14="http://schemas.microsoft.com/office/powerpoint/2010/main" val="281868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E5F08-08C7-491A-2B30-2C37C27F49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6" name="Rounded Rectangle 5">
            <a:extLst>
              <a:ext uri="{FF2B5EF4-FFF2-40B4-BE49-F238E27FC236}">
                <a16:creationId xmlns:a16="http://schemas.microsoft.com/office/drawing/2014/main" id="{D2361201-86BB-6102-35EB-DEADB1796B7F}"/>
              </a:ext>
            </a:extLst>
          </p:cNvPr>
          <p:cNvSpPr/>
          <p:nvPr/>
        </p:nvSpPr>
        <p:spPr>
          <a:xfrm>
            <a:off x="3898900" y="3503614"/>
            <a:ext cx="7480301" cy="2486916"/>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50223D86-EB97-71D5-8164-981FE154CC71}"/>
              </a:ext>
            </a:extLst>
          </p:cNvPr>
          <p:cNvSpPr>
            <a:spLocks noGrp="1"/>
          </p:cNvSpPr>
          <p:nvPr>
            <p:ph type="title"/>
          </p:nvPr>
        </p:nvSpPr>
        <p:spPr>
          <a:xfrm>
            <a:off x="632028" y="4077374"/>
            <a:ext cx="10515600" cy="1325563"/>
          </a:xfrm>
        </p:spPr>
        <p:txBody>
          <a:bodyPr>
            <a:normAutofit/>
          </a:bodyPr>
          <a:lstStyle/>
          <a:p>
            <a:r>
              <a:rPr lang="en-GB" sz="4000" dirty="0">
                <a:solidFill>
                  <a:schemeClr val="bg1"/>
                </a:solidFill>
                <a:latin typeface="Arial Rounded MT Bold" panose="020F0704030504030204" pitchFamily="34" charset="77"/>
              </a:rPr>
              <a:t>Learning </a:t>
            </a:r>
            <a:br>
              <a:rPr lang="en-GB" sz="4000" dirty="0">
                <a:solidFill>
                  <a:schemeClr val="bg1"/>
                </a:solidFill>
                <a:latin typeface="Arial Rounded MT Bold" panose="020F0704030504030204" pitchFamily="34" charset="77"/>
              </a:rPr>
            </a:br>
            <a:r>
              <a:rPr lang="en-GB" sz="4000" dirty="0">
                <a:solidFill>
                  <a:schemeClr val="bg1"/>
                </a:solidFill>
                <a:latin typeface="Arial Rounded MT Bold" panose="020F0704030504030204" pitchFamily="34" charset="77"/>
              </a:rPr>
              <a:t>Objectives:</a:t>
            </a:r>
          </a:p>
        </p:txBody>
      </p:sp>
      <p:sp>
        <p:nvSpPr>
          <p:cNvPr id="3" name="Content Placeholder 2">
            <a:extLst>
              <a:ext uri="{FF2B5EF4-FFF2-40B4-BE49-F238E27FC236}">
                <a16:creationId xmlns:a16="http://schemas.microsoft.com/office/drawing/2014/main" id="{F4A75329-4827-F8BD-E7E9-B66BE98E8AFC}"/>
              </a:ext>
            </a:extLst>
          </p:cNvPr>
          <p:cNvSpPr>
            <a:spLocks noGrp="1"/>
          </p:cNvSpPr>
          <p:nvPr>
            <p:ph idx="1"/>
          </p:nvPr>
        </p:nvSpPr>
        <p:spPr>
          <a:xfrm>
            <a:off x="4089401" y="4077374"/>
            <a:ext cx="10747173" cy="3420836"/>
          </a:xfrm>
        </p:spPr>
        <p:txBody>
          <a:bodyPr vert="horz" lIns="91440" tIns="45720" rIns="91440" bIns="45720" rtlCol="0" anchor="t">
            <a:normAutofit/>
          </a:bodyPr>
          <a:lstStyle/>
          <a:p>
            <a:pPr marL="0" indent="0">
              <a:buNone/>
            </a:pPr>
            <a:r>
              <a:rPr lang="en-US" sz="1600" dirty="0">
                <a:latin typeface="Arial" panose="020B0604020202020204" pitchFamily="34" charset="0"/>
                <a:cs typeface="Arial" panose="020B0604020202020204" pitchFamily="34" charset="0"/>
              </a:rPr>
              <a:t>1. Understand what goes in your green caddy bin and in your brown bin.</a:t>
            </a:r>
          </a:p>
          <a:p>
            <a:pPr marL="0" indent="0">
              <a:buNone/>
            </a:pPr>
            <a:r>
              <a:rPr lang="en-US" sz="1600" dirty="0">
                <a:latin typeface="Arial"/>
                <a:cs typeface="Arial"/>
              </a:rPr>
              <a:t>2. Understand what composting is and why it’s important for the environment.</a:t>
            </a:r>
          </a:p>
          <a:p>
            <a:pPr marL="0" indent="0">
              <a:buNone/>
            </a:pPr>
            <a:r>
              <a:rPr lang="en-US" sz="1600" dirty="0">
                <a:latin typeface="Arial"/>
                <a:cs typeface="Arial"/>
              </a:rPr>
              <a:t>3. Know which materials can be composted and which cannot.</a:t>
            </a:r>
          </a:p>
          <a:p>
            <a:pPr marL="0" indent="0">
              <a:buNone/>
            </a:pPr>
            <a:r>
              <a:rPr lang="en-US" sz="1600" dirty="0">
                <a:latin typeface="Arial" panose="020B0604020202020204" pitchFamily="34" charset="0"/>
                <a:cs typeface="Arial" panose="020B0604020202020204" pitchFamily="34" charset="0"/>
              </a:rPr>
              <a:t>4. Understand how composting helps reduce waste and enrich the soil.</a:t>
            </a:r>
          </a:p>
          <a:p>
            <a:pPr marL="0" indent="0">
              <a:buNone/>
            </a:pPr>
            <a:r>
              <a:rPr lang="en-US" sz="1600" dirty="0">
                <a:latin typeface="Arial" panose="020B0604020202020204" pitchFamily="34" charset="0"/>
                <a:cs typeface="Arial" panose="020B0604020202020204" pitchFamily="34" charset="0"/>
              </a:rPr>
              <a:t>5. Understand how you can start composting at home or school. </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GB" sz="2400" dirty="0">
              <a:latin typeface="Arial Rounded MT Bold" panose="020F0704030504030204" pitchFamily="34" charset="77"/>
            </a:endParaRPr>
          </a:p>
        </p:txBody>
      </p:sp>
      <p:sp>
        <p:nvSpPr>
          <p:cNvPr id="7" name="TextBox 6">
            <a:extLst>
              <a:ext uri="{FF2B5EF4-FFF2-40B4-BE49-F238E27FC236}">
                <a16:creationId xmlns:a16="http://schemas.microsoft.com/office/drawing/2014/main" id="{0EF5ADE9-7361-540E-3447-4C17CAE79802}"/>
              </a:ext>
            </a:extLst>
          </p:cNvPr>
          <p:cNvSpPr txBox="1"/>
          <p:nvPr/>
        </p:nvSpPr>
        <p:spPr>
          <a:xfrm>
            <a:off x="4089401" y="3644227"/>
            <a:ext cx="6098720" cy="400110"/>
          </a:xfrm>
          <a:prstGeom prst="rect">
            <a:avLst/>
          </a:prstGeom>
          <a:noFill/>
        </p:spPr>
        <p:txBody>
          <a:bodyPr wrap="square">
            <a:spAutoFit/>
          </a:bodyPr>
          <a:lstStyle/>
          <a:p>
            <a:pPr marL="0" indent="0">
              <a:buNone/>
            </a:pPr>
            <a:r>
              <a:rPr lang="en-US" sz="2000" dirty="0">
                <a:solidFill>
                  <a:srgbClr val="7DB552"/>
                </a:solidFill>
                <a:latin typeface="Arial Rounded MT Bold" panose="020F0704030504030204" pitchFamily="34" charset="77"/>
              </a:rPr>
              <a:t>By the end of this lesson, you will:</a:t>
            </a:r>
          </a:p>
        </p:txBody>
      </p:sp>
    </p:spTree>
    <p:extLst>
      <p:ext uri="{BB962C8B-B14F-4D97-AF65-F5344CB8AC3E}">
        <p14:creationId xmlns:p14="http://schemas.microsoft.com/office/powerpoint/2010/main" val="479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ssolv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2FBED-8BD9-F1D3-DFFD-1AFB9595CFC6}"/>
              </a:ext>
            </a:extLst>
          </p:cNvPr>
          <p:cNvPicPr>
            <a:picLocks noChangeAspect="1"/>
          </p:cNvPicPr>
          <p:nvPr/>
        </p:nvPicPr>
        <p:blipFill>
          <a:blip r:embed="rId3">
            <a:extLst>
              <a:ext uri="{28A0092B-C50C-407E-A947-70E740481C1C}">
                <a14:useLocalDpi xmlns:a14="http://schemas.microsoft.com/office/drawing/2010/main" val="0"/>
              </a:ext>
            </a:extLst>
          </a:blip>
          <a:srcRect l="3778" b="3778"/>
          <a:stretch/>
        </p:blipFill>
        <p:spPr>
          <a:xfrm>
            <a:off x="0" y="0"/>
            <a:ext cx="12192001" cy="6858000"/>
          </a:xfrm>
          <a:prstGeom prst="rect">
            <a:avLst/>
          </a:prstGeom>
        </p:spPr>
      </p:pic>
      <p:pic>
        <p:nvPicPr>
          <p:cNvPr id="9" name="Picture 8" descr="A cartoon of a trash can&#10;&#10;Description automatically generated">
            <a:extLst>
              <a:ext uri="{FF2B5EF4-FFF2-40B4-BE49-F238E27FC236}">
                <a16:creationId xmlns:a16="http://schemas.microsoft.com/office/drawing/2014/main" id="{BAA7A806-C522-E844-5E8B-3EC8733FA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678" y="568804"/>
            <a:ext cx="4193731" cy="5578636"/>
          </a:xfrm>
          <a:prstGeom prst="rect">
            <a:avLst/>
          </a:prstGeom>
        </p:spPr>
      </p:pic>
      <p:sp>
        <p:nvSpPr>
          <p:cNvPr id="11" name="TextBox 10">
            <a:extLst>
              <a:ext uri="{FF2B5EF4-FFF2-40B4-BE49-F238E27FC236}">
                <a16:creationId xmlns:a16="http://schemas.microsoft.com/office/drawing/2014/main" id="{948D8BE8-C865-E0D1-A67D-E71F4B8DAF09}"/>
              </a:ext>
            </a:extLst>
          </p:cNvPr>
          <p:cNvSpPr txBox="1"/>
          <p:nvPr/>
        </p:nvSpPr>
        <p:spPr>
          <a:xfrm rot="640175">
            <a:off x="10578752" y="688048"/>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5" name="TextBox 14">
            <a:extLst>
              <a:ext uri="{FF2B5EF4-FFF2-40B4-BE49-F238E27FC236}">
                <a16:creationId xmlns:a16="http://schemas.microsoft.com/office/drawing/2014/main" id="{A43BBA4E-1414-F3EC-F3AB-991732D5FA04}"/>
              </a:ext>
            </a:extLst>
          </p:cNvPr>
          <p:cNvSpPr txBox="1"/>
          <p:nvPr/>
        </p:nvSpPr>
        <p:spPr>
          <a:xfrm rot="20596006">
            <a:off x="10535815" y="2932614"/>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3" name="Rounded Rectangle 12">
            <a:extLst>
              <a:ext uri="{FF2B5EF4-FFF2-40B4-BE49-F238E27FC236}">
                <a16:creationId xmlns:a16="http://schemas.microsoft.com/office/drawing/2014/main" id="{1422C5DA-E27E-3AFD-EE09-F06C5729A70E}"/>
              </a:ext>
            </a:extLst>
          </p:cNvPr>
          <p:cNvSpPr/>
          <p:nvPr/>
        </p:nvSpPr>
        <p:spPr>
          <a:xfrm>
            <a:off x="612731" y="642014"/>
            <a:ext cx="5387236" cy="557397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14FA447E-CA25-7B07-7F7E-167C62A2CFF0}"/>
              </a:ext>
            </a:extLst>
          </p:cNvPr>
          <p:cNvSpPr>
            <a:spLocks noGrp="1"/>
          </p:cNvSpPr>
          <p:nvPr>
            <p:ph type="title"/>
          </p:nvPr>
        </p:nvSpPr>
        <p:spPr>
          <a:xfrm>
            <a:off x="999884" y="1009419"/>
            <a:ext cx="10515600" cy="1325563"/>
          </a:xfrm>
        </p:spPr>
        <p:txBody>
          <a:bodyPr/>
          <a:lstStyle/>
          <a:p>
            <a:r>
              <a:rPr lang="en-GB" b="1" dirty="0">
                <a:solidFill>
                  <a:srgbClr val="7DB552"/>
                </a:solidFill>
                <a:latin typeface="Arial Rounded MT Bold"/>
              </a:rPr>
              <a:t>An introduction </a:t>
            </a:r>
            <a:br>
              <a:rPr lang="en-GB" b="1" dirty="0">
                <a:latin typeface="Arial Rounded MT Bold" panose="020F0704030504030204" pitchFamily="34" charset="77"/>
              </a:rPr>
            </a:br>
            <a:r>
              <a:rPr lang="en-GB" b="1" dirty="0">
                <a:solidFill>
                  <a:srgbClr val="7DB552"/>
                </a:solidFill>
                <a:latin typeface="Arial Rounded MT Bold"/>
              </a:rPr>
              <a:t>to composting</a:t>
            </a:r>
            <a:endParaRPr lang="en-GB" b="1" dirty="0">
              <a:solidFill>
                <a:srgbClr val="7DB552"/>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5981B8A5-C187-85B3-C7C3-33724C97959F}"/>
              </a:ext>
            </a:extLst>
          </p:cNvPr>
          <p:cNvSpPr>
            <a:spLocks noGrp="1"/>
          </p:cNvSpPr>
          <p:nvPr>
            <p:ph idx="1"/>
          </p:nvPr>
        </p:nvSpPr>
        <p:spPr>
          <a:xfrm>
            <a:off x="999881" y="2557511"/>
            <a:ext cx="4774616" cy="1431707"/>
          </a:xfrm>
        </p:spPr>
        <p:txBody>
          <a:bodyPr vert="horz" lIns="91440" tIns="45720" rIns="91440" bIns="45720" rtlCol="0" anchor="t">
            <a:normAutofit fontScale="85000" lnSpcReduction="10000"/>
          </a:bodyPr>
          <a:lstStyle/>
          <a:p>
            <a:pPr marL="0" indent="0">
              <a:lnSpc>
                <a:spcPct val="110000"/>
              </a:lnSpc>
              <a:buNone/>
            </a:pPr>
            <a:r>
              <a:rPr lang="en-US" dirty="0">
                <a:solidFill>
                  <a:schemeClr val="tx1">
                    <a:lumMod val="95000"/>
                    <a:lumOff val="5000"/>
                  </a:schemeClr>
                </a:solidFill>
                <a:latin typeface="Arial Rounded MT Bold"/>
              </a:rPr>
              <a:t>What do you think happens to food scraps or plant waste if we put them in the black bin? </a:t>
            </a:r>
          </a:p>
          <a:p>
            <a:pPr marL="0" indent="0">
              <a:lnSpc>
                <a:spcPct val="100000"/>
              </a:lnSpc>
              <a:buNone/>
            </a:pPr>
            <a:endParaRPr lang="en-US" dirty="0">
              <a:solidFill>
                <a:schemeClr val="tx1">
                  <a:lumMod val="95000"/>
                  <a:lumOff val="5000"/>
                </a:schemeClr>
              </a:solidFill>
              <a:latin typeface="Arial Rounded MT Bold" panose="020F0704030504030204" pitchFamily="34" charset="77"/>
            </a:endParaRPr>
          </a:p>
          <a:p>
            <a:pPr marL="457200" lvl="1" indent="0">
              <a:lnSpc>
                <a:spcPct val="100000"/>
              </a:lnSpc>
              <a:buNone/>
            </a:pPr>
            <a:endParaRPr lang="en-US" dirty="0">
              <a:solidFill>
                <a:schemeClr val="tx1">
                  <a:lumMod val="95000"/>
                  <a:lumOff val="5000"/>
                </a:schemeClr>
              </a:solidFill>
              <a:latin typeface="Arial Rounded MT Bold" panose="020F0704030504030204" pitchFamily="34" charset="77"/>
            </a:endParaRPr>
          </a:p>
          <a:p>
            <a:pPr marL="457200" lvl="1" indent="0">
              <a:lnSpc>
                <a:spcPct val="100000"/>
              </a:lnSpc>
              <a:buNone/>
            </a:pPr>
            <a:endParaRPr lang="en-US" dirty="0">
              <a:solidFill>
                <a:schemeClr val="tx1">
                  <a:lumMod val="95000"/>
                  <a:lumOff val="5000"/>
                </a:schemeClr>
              </a:solidFill>
              <a:latin typeface="Arial Rounded MT Bold" panose="020F0704030504030204" pitchFamily="34" charset="77"/>
            </a:endParaRPr>
          </a:p>
        </p:txBody>
      </p:sp>
      <p:sp>
        <p:nvSpPr>
          <p:cNvPr id="8" name="Rounded Rectangle 7">
            <a:extLst>
              <a:ext uri="{FF2B5EF4-FFF2-40B4-BE49-F238E27FC236}">
                <a16:creationId xmlns:a16="http://schemas.microsoft.com/office/drawing/2014/main" id="{C577C26D-F722-D2B3-E1FA-F1A436AF0073}"/>
              </a:ext>
            </a:extLst>
          </p:cNvPr>
          <p:cNvSpPr/>
          <p:nvPr/>
        </p:nvSpPr>
        <p:spPr>
          <a:xfrm>
            <a:off x="999881" y="5201587"/>
            <a:ext cx="4636421" cy="646995"/>
          </a:xfrm>
          <a:prstGeom prst="roundRect">
            <a:avLst>
              <a:gd name="adj" fmla="val 37519"/>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C86904-DF51-3D5E-076C-2CC44A903694}"/>
              </a:ext>
            </a:extLst>
          </p:cNvPr>
          <p:cNvSpPr txBox="1"/>
          <p:nvPr/>
        </p:nvSpPr>
        <p:spPr>
          <a:xfrm>
            <a:off x="1803171" y="5308985"/>
            <a:ext cx="3923071" cy="430887"/>
          </a:xfrm>
          <a:prstGeom prst="rect">
            <a:avLst/>
          </a:prstGeom>
          <a:noFill/>
        </p:spPr>
        <p:txBody>
          <a:bodyPr wrap="square" rtlCol="0">
            <a:spAutoFit/>
          </a:bodyPr>
          <a:lstStyle/>
          <a:p>
            <a:r>
              <a:rPr lang="en-GB" sz="2200" dirty="0">
                <a:solidFill>
                  <a:schemeClr val="bg1"/>
                </a:solidFill>
                <a:latin typeface="Arial Rounded MT Bold" panose="020F0704030504030204" pitchFamily="34" charset="77"/>
              </a:rPr>
              <a:t>Click for discussion…</a:t>
            </a:r>
          </a:p>
        </p:txBody>
      </p:sp>
      <p:sp>
        <p:nvSpPr>
          <p:cNvPr id="10" name="TextBox 9">
            <a:extLst>
              <a:ext uri="{FF2B5EF4-FFF2-40B4-BE49-F238E27FC236}">
                <a16:creationId xmlns:a16="http://schemas.microsoft.com/office/drawing/2014/main" id="{76715ED9-D5BC-1EAB-92DD-A9306509B2EF}"/>
              </a:ext>
            </a:extLst>
          </p:cNvPr>
          <p:cNvSpPr txBox="1"/>
          <p:nvPr/>
        </p:nvSpPr>
        <p:spPr>
          <a:xfrm rot="20596006">
            <a:off x="6586531" y="601803"/>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4" name="TextBox 13">
            <a:extLst>
              <a:ext uri="{FF2B5EF4-FFF2-40B4-BE49-F238E27FC236}">
                <a16:creationId xmlns:a16="http://schemas.microsoft.com/office/drawing/2014/main" id="{BA19BC59-B050-E34B-823B-6922D404D843}"/>
              </a:ext>
            </a:extLst>
          </p:cNvPr>
          <p:cNvSpPr txBox="1"/>
          <p:nvPr/>
        </p:nvSpPr>
        <p:spPr>
          <a:xfrm rot="640175">
            <a:off x="6629468" y="3254528"/>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
        <p:nvSpPr>
          <p:cNvPr id="17" name="TextBox 16">
            <a:extLst>
              <a:ext uri="{FF2B5EF4-FFF2-40B4-BE49-F238E27FC236}">
                <a16:creationId xmlns:a16="http://schemas.microsoft.com/office/drawing/2014/main" id="{7C71D163-6007-8203-7252-182A4221B3B8}"/>
              </a:ext>
            </a:extLst>
          </p:cNvPr>
          <p:cNvSpPr txBox="1"/>
          <p:nvPr/>
        </p:nvSpPr>
        <p:spPr>
          <a:xfrm>
            <a:off x="983881" y="4227488"/>
            <a:ext cx="6603166" cy="430887"/>
          </a:xfrm>
          <a:prstGeom prst="rect">
            <a:avLst/>
          </a:prstGeom>
          <a:noFill/>
        </p:spPr>
        <p:txBody>
          <a:bodyPr wrap="square">
            <a:spAutoFit/>
          </a:bodyPr>
          <a:lstStyle/>
          <a:p>
            <a:pPr lvl="1">
              <a:lnSpc>
                <a:spcPct val="100000"/>
              </a:lnSpc>
            </a:pPr>
            <a:r>
              <a:rPr lang="en-US" sz="2200" b="1" dirty="0">
                <a:solidFill>
                  <a:schemeClr val="tx1">
                    <a:lumMod val="95000"/>
                    <a:lumOff val="5000"/>
                  </a:schemeClr>
                </a:solidFill>
                <a:latin typeface="Arial" panose="020B0604020202020204" pitchFamily="34" charset="0"/>
                <a:cs typeface="Arial" panose="020B0604020202020204" pitchFamily="34" charset="0"/>
              </a:rPr>
              <a:t>• Where do they go?</a:t>
            </a:r>
          </a:p>
        </p:txBody>
      </p:sp>
      <p:sp>
        <p:nvSpPr>
          <p:cNvPr id="5" name="TextBox 4">
            <a:extLst>
              <a:ext uri="{FF2B5EF4-FFF2-40B4-BE49-F238E27FC236}">
                <a16:creationId xmlns:a16="http://schemas.microsoft.com/office/drawing/2014/main" id="{8D940802-4784-5A9B-CBEC-FBDEB69FB001}"/>
              </a:ext>
            </a:extLst>
          </p:cNvPr>
          <p:cNvSpPr txBox="1"/>
          <p:nvPr/>
        </p:nvSpPr>
        <p:spPr>
          <a:xfrm rot="20596006">
            <a:off x="8936370" y="4760269"/>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dirty="0">
                <a:solidFill>
                  <a:schemeClr val="bg1"/>
                </a:solidFill>
                <a:latin typeface="Arial Rounded MT Bold" panose="020F0704030504030204" pitchFamily="34" charset="77"/>
              </a:rPr>
              <a:t>?</a:t>
            </a:r>
            <a:endParaRPr lang="en-US" sz="8000" dirty="0"/>
          </a:p>
        </p:txBody>
      </p:sp>
    </p:spTree>
    <p:extLst>
      <p:ext uri="{BB962C8B-B14F-4D97-AF65-F5344CB8AC3E}">
        <p14:creationId xmlns:p14="http://schemas.microsoft.com/office/powerpoint/2010/main" val="3019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p:bldP spid="3" grpId="0" build="p"/>
      <p:bldP spid="4" grpId="0"/>
      <p:bldP spid="10" grpId="0"/>
      <p:bldP spid="14" grpId="0"/>
      <p:bldP spid="1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89DD4-6309-23E0-AC8F-4E0594B7CF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4592"/>
            <a:ext cx="12282983" cy="6974708"/>
          </a:xfrm>
          <a:prstGeom prst="rect">
            <a:avLst/>
          </a:prstGeom>
        </p:spPr>
      </p:pic>
      <p:sp>
        <p:nvSpPr>
          <p:cNvPr id="2" name="Rounded Rectangle 5">
            <a:extLst>
              <a:ext uri="{FF2B5EF4-FFF2-40B4-BE49-F238E27FC236}">
                <a16:creationId xmlns:a16="http://schemas.microsoft.com/office/drawing/2014/main" id="{CAD9F2F2-F7BE-85B0-E2DC-7E0A73A7CF3C}"/>
              </a:ext>
            </a:extLst>
          </p:cNvPr>
          <p:cNvSpPr/>
          <p:nvPr/>
        </p:nvSpPr>
        <p:spPr>
          <a:xfrm>
            <a:off x="869291" y="2518251"/>
            <a:ext cx="10515600" cy="354944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8" name="Title 1">
            <a:extLst>
              <a:ext uri="{FF2B5EF4-FFF2-40B4-BE49-F238E27FC236}">
                <a16:creationId xmlns:a16="http://schemas.microsoft.com/office/drawing/2014/main" id="{1656D38B-DA5D-296B-B636-D1E38FCEA9EC}"/>
              </a:ext>
            </a:extLst>
          </p:cNvPr>
          <p:cNvSpPr txBox="1">
            <a:spLocks noGrp="1"/>
          </p:cNvSpPr>
          <p:nvPr>
            <p:ph type="title"/>
          </p:nvPr>
        </p:nvSpPr>
        <p:spPr>
          <a:xfrm>
            <a:off x="830450" y="578199"/>
            <a:ext cx="10515600" cy="1325563"/>
          </a:xfrm>
          <a:prstGeom prst="rect">
            <a:avLst/>
          </a:prstGeom>
          <a:effectLst>
            <a:outerShdw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chemeClr val="bg1"/>
                </a:solidFill>
                <a:latin typeface="Arial Rounded MT Bold"/>
              </a:rPr>
              <a:t>Where do food scraps go?</a:t>
            </a:r>
          </a:p>
        </p:txBody>
      </p:sp>
      <p:sp>
        <p:nvSpPr>
          <p:cNvPr id="5" name="TextBox 4">
            <a:extLst>
              <a:ext uri="{FF2B5EF4-FFF2-40B4-BE49-F238E27FC236}">
                <a16:creationId xmlns:a16="http://schemas.microsoft.com/office/drawing/2014/main" id="{789A9246-D339-5936-7EEF-D6BBB445981C}"/>
              </a:ext>
            </a:extLst>
          </p:cNvPr>
          <p:cNvSpPr txBox="1"/>
          <p:nvPr/>
        </p:nvSpPr>
        <p:spPr>
          <a:xfrm>
            <a:off x="4653657" y="3023932"/>
            <a:ext cx="6538411" cy="2554545"/>
          </a:xfrm>
          <a:prstGeom prst="rect">
            <a:avLst/>
          </a:prstGeom>
          <a:noFill/>
        </p:spPr>
        <p:txBody>
          <a:bodyPr wrap="square" lIns="91440" tIns="45720" rIns="91440" bIns="45720" anchor="t">
            <a:spAutoFit/>
          </a:bodyPr>
          <a:lstStyle/>
          <a:p>
            <a:r>
              <a:rPr lang="en-US" sz="2000" b="1" dirty="0">
                <a:solidFill>
                  <a:srgbClr val="C06F4C"/>
                </a:solidFill>
                <a:latin typeface="Arial Rounded MT Bold"/>
                <a:cs typeface="Arial"/>
              </a:rPr>
              <a:t>Landfills: </a:t>
            </a:r>
            <a:r>
              <a:rPr lang="en-US" sz="2000" dirty="0">
                <a:latin typeface="Arial"/>
                <a:cs typeface="Arial"/>
              </a:rPr>
              <a:t>A landfill is a big hole in the ground where rubbish is buried. When food scraps go there, they don’t break down properly. They make a gas called methane, which makes the Earth hotter - </a:t>
            </a:r>
            <a:r>
              <a:rPr lang="en-US" sz="2000" b="1" dirty="0">
                <a:latin typeface="Arial"/>
                <a:cs typeface="Arial"/>
              </a:rPr>
              <a:t>not good!</a:t>
            </a:r>
          </a:p>
          <a:p>
            <a:endParaRPr lang="en-US" sz="2000" dirty="0">
              <a:latin typeface="Arial" panose="020B0604020202020204" pitchFamily="34" charset="0"/>
              <a:cs typeface="Arial" panose="020B0604020202020204" pitchFamily="34" charset="0"/>
            </a:endParaRPr>
          </a:p>
          <a:p>
            <a:r>
              <a:rPr lang="en-US" sz="2000" b="1" dirty="0">
                <a:solidFill>
                  <a:srgbClr val="C06F4C"/>
                </a:solidFill>
                <a:latin typeface="Arial Rounded MT Bold"/>
                <a:cs typeface="Arial"/>
              </a:rPr>
              <a:t>Incinerators: </a:t>
            </a:r>
            <a:r>
              <a:rPr lang="en-US" sz="2000" dirty="0">
                <a:latin typeface="Arial"/>
                <a:cs typeface="Arial"/>
              </a:rPr>
              <a:t>Some rubbish is burned in big </a:t>
            </a:r>
            <a:br>
              <a:rPr lang="en-US" sz="2000" dirty="0">
                <a:latin typeface="Arial" panose="020B0604020202020204" pitchFamily="34" charset="0"/>
                <a:cs typeface="Arial" panose="020B0604020202020204" pitchFamily="34" charset="0"/>
              </a:rPr>
            </a:br>
            <a:r>
              <a:rPr lang="en-US" sz="2000" dirty="0">
                <a:latin typeface="Arial"/>
                <a:cs typeface="Arial"/>
              </a:rPr>
              <a:t>machines called incinerators. Burning food scraps makes smoke, which can make the air dirty - </a:t>
            </a:r>
            <a:r>
              <a:rPr lang="en-US" sz="2000" b="1" dirty="0">
                <a:latin typeface="Arial"/>
                <a:cs typeface="Arial"/>
              </a:rPr>
              <a:t>not good!</a:t>
            </a:r>
            <a:endParaRPr lang="en-GB" sz="2000" dirty="0">
              <a:latin typeface="Arial"/>
              <a:cs typeface="Arial"/>
            </a:endParaRPr>
          </a:p>
        </p:txBody>
      </p:sp>
      <p:sp>
        <p:nvSpPr>
          <p:cNvPr id="12" name="TextBox 11">
            <a:extLst>
              <a:ext uri="{FF2B5EF4-FFF2-40B4-BE49-F238E27FC236}">
                <a16:creationId xmlns:a16="http://schemas.microsoft.com/office/drawing/2014/main" id="{D822D285-E17F-88E7-F3D0-C1AC930F560B}"/>
              </a:ext>
            </a:extLst>
          </p:cNvPr>
          <p:cNvSpPr txBox="1"/>
          <p:nvPr/>
        </p:nvSpPr>
        <p:spPr>
          <a:xfrm>
            <a:off x="1175276" y="2900820"/>
            <a:ext cx="3056436" cy="2800767"/>
          </a:xfrm>
          <a:prstGeom prst="rect">
            <a:avLst/>
          </a:prstGeom>
          <a:noFill/>
        </p:spPr>
        <p:txBody>
          <a:bodyPr wrap="square" lIns="91440" tIns="45720" rIns="91440" bIns="45720" anchor="t">
            <a:spAutoFit/>
          </a:bodyPr>
          <a:lstStyle/>
          <a:p>
            <a:pPr marL="0" indent="0">
              <a:spcBef>
                <a:spcPts val="120"/>
              </a:spcBef>
              <a:buNone/>
            </a:pPr>
            <a:r>
              <a:rPr lang="en-US" sz="2200" b="1" dirty="0">
                <a:latin typeface="Arial Rounded MT Bold"/>
              </a:rPr>
              <a:t>When we put food waste, like </a:t>
            </a:r>
            <a:r>
              <a:rPr lang="en-US" sz="2200" b="1" dirty="0">
                <a:solidFill>
                  <a:srgbClr val="C06F4C"/>
                </a:solidFill>
                <a:latin typeface="Arial Rounded MT Bold"/>
              </a:rPr>
              <a:t>apple cores</a:t>
            </a:r>
            <a:r>
              <a:rPr lang="en-US" sz="2200" b="1" dirty="0">
                <a:latin typeface="Arial Rounded MT Bold"/>
              </a:rPr>
              <a:t> or </a:t>
            </a:r>
            <a:r>
              <a:rPr lang="en-US" sz="2200" b="1" dirty="0">
                <a:solidFill>
                  <a:srgbClr val="C06F4C"/>
                </a:solidFill>
                <a:latin typeface="Arial Rounded MT Bold"/>
              </a:rPr>
              <a:t>banana peels,</a:t>
            </a:r>
            <a:r>
              <a:rPr lang="en-US" sz="2200" b="1" dirty="0">
                <a:latin typeface="Arial Rounded MT Bold"/>
              </a:rPr>
              <a:t> into the rubbish (black) bin they are taken to places like landfills or incinerators.</a:t>
            </a:r>
          </a:p>
        </p:txBody>
      </p:sp>
      <p:cxnSp>
        <p:nvCxnSpPr>
          <p:cNvPr id="4" name="Straight Connector 3">
            <a:extLst>
              <a:ext uri="{FF2B5EF4-FFF2-40B4-BE49-F238E27FC236}">
                <a16:creationId xmlns:a16="http://schemas.microsoft.com/office/drawing/2014/main" id="{C2811ACF-0333-E4C4-4ED0-ED56B1F579AA}"/>
              </a:ext>
            </a:extLst>
          </p:cNvPr>
          <p:cNvCxnSpPr>
            <a:cxnSpLocks/>
          </p:cNvCxnSpPr>
          <p:nvPr/>
        </p:nvCxnSpPr>
        <p:spPr>
          <a:xfrm>
            <a:off x="4423555" y="2844448"/>
            <a:ext cx="0" cy="2903206"/>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5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A14628-2773-069F-229E-73A23403F1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82983" cy="6864349"/>
          </a:xfrm>
          <a:prstGeom prst="rect">
            <a:avLst/>
          </a:prstGeom>
        </p:spPr>
      </p:pic>
      <p:sp>
        <p:nvSpPr>
          <p:cNvPr id="2" name="Title 1">
            <a:extLst>
              <a:ext uri="{FF2B5EF4-FFF2-40B4-BE49-F238E27FC236}">
                <a16:creationId xmlns:a16="http://schemas.microsoft.com/office/drawing/2014/main" id="{F5686237-305E-186D-BEAF-B71FD38DF55C}"/>
              </a:ext>
            </a:extLst>
          </p:cNvPr>
          <p:cNvSpPr>
            <a:spLocks noGrp="1"/>
          </p:cNvSpPr>
          <p:nvPr>
            <p:ph type="ctrTitle"/>
          </p:nvPr>
        </p:nvSpPr>
        <p:spPr>
          <a:xfrm>
            <a:off x="-449272" y="303319"/>
            <a:ext cx="8877772" cy="1242158"/>
          </a:xfrm>
        </p:spPr>
        <p:txBody>
          <a:bodyPr>
            <a:normAutofit/>
          </a:bodyPr>
          <a:lstStyle/>
          <a:p>
            <a:r>
              <a:rPr lang="en-GB" b="1" dirty="0">
                <a:solidFill>
                  <a:schemeClr val="bg1"/>
                </a:solidFill>
                <a:latin typeface="Arial Rounded MT Bold" panose="020F0704030504030204" pitchFamily="34" charset="77"/>
                <a:cs typeface="ADLaM Display" panose="020F0502020204030204" pitchFamily="34" charset="0"/>
              </a:rPr>
              <a:t>Why is it bad?</a:t>
            </a:r>
          </a:p>
        </p:txBody>
      </p:sp>
      <p:sp>
        <p:nvSpPr>
          <p:cNvPr id="6" name="Rounded Rectangle 12">
            <a:extLst>
              <a:ext uri="{FF2B5EF4-FFF2-40B4-BE49-F238E27FC236}">
                <a16:creationId xmlns:a16="http://schemas.microsoft.com/office/drawing/2014/main" id="{169419DD-6C87-423D-3F00-2439F65A4C62}"/>
              </a:ext>
            </a:extLst>
          </p:cNvPr>
          <p:cNvSpPr/>
          <p:nvPr/>
        </p:nvSpPr>
        <p:spPr>
          <a:xfrm>
            <a:off x="626901" y="5160988"/>
            <a:ext cx="8877772" cy="1242158"/>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2400" b="1" dirty="0">
                <a:solidFill>
                  <a:srgbClr val="C06F4C"/>
                </a:solidFill>
                <a:latin typeface="Arial Rounded MT Bold" panose="020F0704030504030204" pitchFamily="34" charset="0"/>
              </a:rPr>
              <a:t> Methane gas</a:t>
            </a:r>
            <a:r>
              <a:rPr lang="en-US" altLang="en-US" sz="2400" dirty="0">
                <a:solidFill>
                  <a:srgbClr val="C06F4C"/>
                </a:solidFill>
                <a:latin typeface="Arial Rounded MT Bold" panose="020F0704030504030204" pitchFamily="34" charset="0"/>
              </a:rPr>
              <a:t> </a:t>
            </a:r>
            <a:r>
              <a:rPr lang="en-US" altLang="en-US" sz="2400" dirty="0">
                <a:solidFill>
                  <a:schemeClr val="tx1"/>
                </a:solidFill>
                <a:latin typeface="Arial Rounded MT Bold" panose="020F0704030504030204" pitchFamily="34" charset="0"/>
              </a:rPr>
              <a:t>and </a:t>
            </a:r>
            <a:r>
              <a:rPr lang="en-US" altLang="en-US" sz="2400" b="1" dirty="0">
                <a:solidFill>
                  <a:srgbClr val="C06F4C"/>
                </a:solidFill>
                <a:latin typeface="Arial Rounded MT Bold" panose="020F0704030504030204" pitchFamily="34" charset="0"/>
              </a:rPr>
              <a:t>dirty air</a:t>
            </a:r>
            <a:r>
              <a:rPr lang="en-US" altLang="en-US" sz="2400" dirty="0">
                <a:solidFill>
                  <a:srgbClr val="C06F4C"/>
                </a:solidFill>
                <a:latin typeface="Arial Rounded MT Bold" panose="020F0704030504030204" pitchFamily="34" charset="0"/>
              </a:rPr>
              <a:t> </a:t>
            </a:r>
            <a:r>
              <a:rPr lang="en-US" altLang="en-US" sz="2400" dirty="0">
                <a:solidFill>
                  <a:schemeClr val="tx1"/>
                </a:solidFill>
                <a:latin typeface="Arial Rounded MT Bold" panose="020F0704030504030204" pitchFamily="34" charset="0"/>
              </a:rPr>
              <a:t>are bad for the Earth and can make it unhealthy for people, animals, and plants.</a:t>
            </a:r>
          </a:p>
        </p:txBody>
      </p:sp>
      <p:sp>
        <p:nvSpPr>
          <p:cNvPr id="8" name="Rounded Rectangle 12">
            <a:extLst>
              <a:ext uri="{FF2B5EF4-FFF2-40B4-BE49-F238E27FC236}">
                <a16:creationId xmlns:a16="http://schemas.microsoft.com/office/drawing/2014/main" id="{CA5887C7-7E27-EFF9-7A2C-324ECFA0E104}"/>
              </a:ext>
            </a:extLst>
          </p:cNvPr>
          <p:cNvSpPr/>
          <p:nvPr/>
        </p:nvSpPr>
        <p:spPr>
          <a:xfrm>
            <a:off x="7468388" y="1740673"/>
            <a:ext cx="4072569" cy="2026938"/>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ltLang="en-US" sz="2400" dirty="0">
              <a:solidFill>
                <a:schemeClr val="tx1"/>
              </a:solidFill>
              <a:latin typeface="Arial Rounded MT Bold" panose="020F0704030504030204" pitchFamily="34" charset="0"/>
            </a:endParaRPr>
          </a:p>
          <a:p>
            <a:pPr algn="ctr" eaLnBrk="0" fontAlgn="base" hangingPunct="0">
              <a:spcBef>
                <a:spcPct val="0"/>
              </a:spcBef>
              <a:spcAft>
                <a:spcPct val="0"/>
              </a:spcAft>
            </a:pPr>
            <a:r>
              <a:rPr lang="en-US" altLang="en-US" sz="2400" dirty="0">
                <a:solidFill>
                  <a:srgbClr val="C06F4C"/>
                </a:solidFill>
                <a:latin typeface="Arial Rounded MT Bold" panose="020F0704030504030204" pitchFamily="34" charset="0"/>
              </a:rPr>
              <a:t>Liquids</a:t>
            </a:r>
            <a:r>
              <a:rPr lang="en-US" altLang="en-US" sz="2400" dirty="0">
                <a:solidFill>
                  <a:schemeClr val="tx1"/>
                </a:solidFill>
                <a:latin typeface="Arial Rounded MT Bold" panose="020F0704030504030204" pitchFamily="34" charset="0"/>
              </a:rPr>
              <a:t> from landfills can </a:t>
            </a:r>
            <a:br>
              <a:rPr lang="en-US" altLang="en-US" sz="2400" dirty="0">
                <a:solidFill>
                  <a:schemeClr val="tx1"/>
                </a:solidFill>
                <a:latin typeface="Arial Rounded MT Bold" panose="020F0704030504030204" pitchFamily="34" charset="0"/>
              </a:rPr>
            </a:br>
            <a:r>
              <a:rPr lang="en-US" altLang="en-US" sz="2400" dirty="0">
                <a:solidFill>
                  <a:schemeClr val="tx1"/>
                </a:solidFill>
                <a:latin typeface="Arial Rounded MT Bold" panose="020F0704030504030204" pitchFamily="34" charset="0"/>
              </a:rPr>
              <a:t>make water dirty or even toxic for animals and humans.</a:t>
            </a:r>
          </a:p>
          <a:p>
            <a:pPr lvl="0" eaLnBrk="0" fontAlgn="base" hangingPunct="0">
              <a:spcBef>
                <a:spcPct val="0"/>
              </a:spcBef>
              <a:spcAft>
                <a:spcPct val="0"/>
              </a:spcAft>
              <a:buFontTx/>
              <a:buChar char="•"/>
            </a:pPr>
            <a:endParaRPr lang="en-US" altLang="en-US" dirty="0">
              <a:solidFill>
                <a:schemeClr val="tx1"/>
              </a:solidFill>
            </a:endParaRPr>
          </a:p>
        </p:txBody>
      </p:sp>
    </p:spTree>
    <p:extLst>
      <p:ext uri="{BB962C8B-B14F-4D97-AF65-F5344CB8AC3E}">
        <p14:creationId xmlns:p14="http://schemas.microsoft.com/office/powerpoint/2010/main" val="8444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36EDAE-393C-DD6B-BB7F-BA3FC6C5AA75}"/>
              </a:ext>
            </a:extLst>
          </p:cNvPr>
          <p:cNvPicPr>
            <a:picLocks noChangeAspect="1"/>
          </p:cNvPicPr>
          <p:nvPr/>
        </p:nvPicPr>
        <p:blipFill>
          <a:blip r:embed="rId2">
            <a:extLst>
              <a:ext uri="{28A0092B-C50C-407E-A947-70E740481C1C}">
                <a14:useLocalDpi xmlns:a14="http://schemas.microsoft.com/office/drawing/2010/main" val="0"/>
              </a:ext>
            </a:extLst>
          </a:blip>
          <a:srcRect l="53368" b="53368"/>
          <a:stretch/>
        </p:blipFill>
        <p:spPr>
          <a:xfrm>
            <a:off x="-15499" y="0"/>
            <a:ext cx="12207499" cy="6858000"/>
          </a:xfrm>
          <a:prstGeom prst="rect">
            <a:avLst/>
          </a:prstGeom>
        </p:spPr>
      </p:pic>
      <p:sp>
        <p:nvSpPr>
          <p:cNvPr id="6" name="Rounded Rectangle 5">
            <a:extLst>
              <a:ext uri="{FF2B5EF4-FFF2-40B4-BE49-F238E27FC236}">
                <a16:creationId xmlns:a16="http://schemas.microsoft.com/office/drawing/2014/main" id="{B0EAF4FB-8A45-421E-7A44-4BF4DA903420}"/>
              </a:ext>
            </a:extLst>
          </p:cNvPr>
          <p:cNvSpPr/>
          <p:nvPr/>
        </p:nvSpPr>
        <p:spPr>
          <a:xfrm>
            <a:off x="612730" y="642013"/>
            <a:ext cx="4890591" cy="572929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2" name="Title 1">
            <a:extLst>
              <a:ext uri="{FF2B5EF4-FFF2-40B4-BE49-F238E27FC236}">
                <a16:creationId xmlns:a16="http://schemas.microsoft.com/office/drawing/2014/main" id="{F19D0BA7-2C6A-48F3-C4EC-29F64D0874E5}"/>
              </a:ext>
            </a:extLst>
          </p:cNvPr>
          <p:cNvSpPr>
            <a:spLocks noGrp="1"/>
          </p:cNvSpPr>
          <p:nvPr>
            <p:ph type="title"/>
          </p:nvPr>
        </p:nvSpPr>
        <p:spPr>
          <a:xfrm>
            <a:off x="952625" y="827897"/>
            <a:ext cx="4645163" cy="1836738"/>
          </a:xfrm>
        </p:spPr>
        <p:txBody>
          <a:bodyPr>
            <a:normAutofit/>
          </a:bodyPr>
          <a:lstStyle/>
          <a:p>
            <a:r>
              <a:rPr lang="en-GB" sz="4800" b="1" dirty="0">
                <a:solidFill>
                  <a:srgbClr val="7DB552"/>
                </a:solidFill>
                <a:latin typeface="Arial Rounded MT Bold" panose="020F0704030504030204" pitchFamily="34" charset="0"/>
              </a:rPr>
              <a:t>Compost!</a:t>
            </a:r>
          </a:p>
        </p:txBody>
      </p:sp>
      <p:sp>
        <p:nvSpPr>
          <p:cNvPr id="3" name="Content Placeholder 2">
            <a:extLst>
              <a:ext uri="{FF2B5EF4-FFF2-40B4-BE49-F238E27FC236}">
                <a16:creationId xmlns:a16="http://schemas.microsoft.com/office/drawing/2014/main" id="{A3DC6AAC-0B4E-6DE6-DD64-C14E77F4A301}"/>
              </a:ext>
            </a:extLst>
          </p:cNvPr>
          <p:cNvSpPr>
            <a:spLocks noGrp="1"/>
          </p:cNvSpPr>
          <p:nvPr>
            <p:ph idx="1"/>
          </p:nvPr>
        </p:nvSpPr>
        <p:spPr>
          <a:xfrm>
            <a:off x="952625" y="2296351"/>
            <a:ext cx="4241675" cy="3919636"/>
          </a:xfrm>
        </p:spPr>
        <p:txBody>
          <a:bodyPr vert="horz" lIns="91440" tIns="45720" rIns="91440" bIns="45720" rtlCol="0" anchor="t">
            <a:normAutofit lnSpcReduction="10000"/>
          </a:bodyPr>
          <a:lstStyle/>
          <a:p>
            <a:pPr marL="0" indent="0">
              <a:lnSpc>
                <a:spcPct val="100000"/>
              </a:lnSpc>
              <a:buNone/>
            </a:pPr>
            <a:r>
              <a:rPr lang="en-US" sz="2400" b="1" dirty="0">
                <a:latin typeface="Arial"/>
                <a:cs typeface="Arial"/>
              </a:rPr>
              <a:t>We should put garden waste in our Brown Bin and food waste in the Caddy Bin. It is then taken away to be composted.</a:t>
            </a:r>
          </a:p>
          <a:p>
            <a:pPr marL="0" indent="0">
              <a:lnSpc>
                <a:spcPct val="100000"/>
              </a:lnSpc>
              <a:buNone/>
            </a:pPr>
            <a:r>
              <a:rPr lang="en-US" sz="2400" dirty="0">
                <a:latin typeface="Arial"/>
                <a:cs typeface="Arial"/>
              </a:rPr>
              <a:t>Composting turns food scraps into healthy soil for plants and doesn’t harm the planet. </a:t>
            </a:r>
          </a:p>
          <a:p>
            <a:pPr marL="0" indent="0">
              <a:lnSpc>
                <a:spcPct val="100000"/>
              </a:lnSpc>
              <a:buNone/>
            </a:pPr>
            <a:r>
              <a:rPr lang="en-US" sz="2400" dirty="0">
                <a:latin typeface="Arial"/>
                <a:cs typeface="Arial"/>
              </a:rPr>
              <a:t>It is a natural process of breaking things down.</a:t>
            </a:r>
            <a:endParaRPr lang="en-US" dirty="0">
              <a:latin typeface="Arial"/>
              <a:cs typeface="Arial"/>
            </a:endParaRPr>
          </a:p>
          <a:p>
            <a:pPr marL="0" indent="0">
              <a:lnSpc>
                <a:spcPct val="100000"/>
              </a:lnSpc>
              <a:buNone/>
            </a:pP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5A46CCA-EC52-DF0B-0DEA-4D952689375D}"/>
              </a:ext>
            </a:extLst>
          </p:cNvPr>
          <p:cNvSpPr txBox="1"/>
          <p:nvPr/>
        </p:nvSpPr>
        <p:spPr>
          <a:xfrm>
            <a:off x="952625" y="1027158"/>
            <a:ext cx="3828393" cy="369332"/>
          </a:xfrm>
          <a:prstGeom prst="rect">
            <a:avLst/>
          </a:prstGeom>
          <a:noFill/>
        </p:spPr>
        <p:txBody>
          <a:bodyPr wrap="square">
            <a:spAutoFit/>
          </a:bodyPr>
          <a:lstStyle/>
          <a:p>
            <a:r>
              <a:rPr lang="en-GB" dirty="0">
                <a:solidFill>
                  <a:srgbClr val="7DB552"/>
                </a:solidFill>
                <a:latin typeface="Arial Rounded MT Bold" panose="020F0704030504030204" pitchFamily="34" charset="0"/>
              </a:rPr>
              <a:t>What can we do instead?</a:t>
            </a:r>
          </a:p>
        </p:txBody>
      </p:sp>
      <p:sp>
        <p:nvSpPr>
          <p:cNvPr id="12" name="Sun 11">
            <a:extLst>
              <a:ext uri="{FF2B5EF4-FFF2-40B4-BE49-F238E27FC236}">
                <a16:creationId xmlns:a16="http://schemas.microsoft.com/office/drawing/2014/main" id="{0835EB19-1C10-5451-F9F1-17D4365F7D6E}"/>
              </a:ext>
            </a:extLst>
          </p:cNvPr>
          <p:cNvSpPr/>
          <p:nvPr/>
        </p:nvSpPr>
        <p:spPr>
          <a:xfrm>
            <a:off x="5597788" y="-797500"/>
            <a:ext cx="2237014" cy="2237014"/>
          </a:xfrm>
          <a:prstGeom prst="sun">
            <a:avLst/>
          </a:prstGeom>
          <a:solidFill>
            <a:srgbClr val="FFE5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artoon of a trash can&#10;&#10;AI-generated content may be incorrect.">
            <a:extLst>
              <a:ext uri="{FF2B5EF4-FFF2-40B4-BE49-F238E27FC236}">
                <a16:creationId xmlns:a16="http://schemas.microsoft.com/office/drawing/2014/main" id="{72E47A57-90F9-3C24-01DA-AAAD9FE58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681" y="606310"/>
            <a:ext cx="4251308" cy="5645380"/>
          </a:xfrm>
          <a:prstGeom prst="rect">
            <a:avLst/>
          </a:prstGeom>
        </p:spPr>
      </p:pic>
      <p:sp>
        <p:nvSpPr>
          <p:cNvPr id="13" name="Oval Callout 12">
            <a:extLst>
              <a:ext uri="{FF2B5EF4-FFF2-40B4-BE49-F238E27FC236}">
                <a16:creationId xmlns:a16="http://schemas.microsoft.com/office/drawing/2014/main" id="{DFDDE4FE-FDE8-3796-6941-BF8DC7C266AA}"/>
              </a:ext>
            </a:extLst>
          </p:cNvPr>
          <p:cNvSpPr/>
          <p:nvPr/>
        </p:nvSpPr>
        <p:spPr>
          <a:xfrm>
            <a:off x="8814335" y="827897"/>
            <a:ext cx="2312537" cy="1549400"/>
          </a:xfrm>
          <a:prstGeom prst="wedgeEllipseCallout">
            <a:avLst/>
          </a:prstGeom>
          <a:solidFill>
            <a:srgbClr val="F2A0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FD201ED8-2EC1-4693-C8EF-90AFD8CEF707}"/>
              </a:ext>
            </a:extLst>
          </p:cNvPr>
          <p:cNvSpPr txBox="1">
            <a:spLocks/>
          </p:cNvSpPr>
          <p:nvPr/>
        </p:nvSpPr>
        <p:spPr>
          <a:xfrm>
            <a:off x="7452633" y="1211113"/>
            <a:ext cx="5035940" cy="29791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None/>
              <a:defRPr/>
            </a:pPr>
            <a:r>
              <a:rPr lang="en-US" altLang="en-US" sz="2000" dirty="0">
                <a:solidFill>
                  <a:schemeClr val="bg1"/>
                </a:solidFill>
                <a:latin typeface="Arial Rounded MT Bold"/>
                <a:cs typeface="Arial"/>
              </a:rPr>
              <a:t>I’m the </a:t>
            </a:r>
          </a:p>
          <a:p>
            <a:pPr marL="0" indent="0" algn="ctr" eaLnBrk="0" fontAlgn="base" hangingPunct="0">
              <a:lnSpc>
                <a:spcPct val="100000"/>
              </a:lnSpc>
              <a:spcBef>
                <a:spcPct val="0"/>
              </a:spcBef>
              <a:spcAft>
                <a:spcPct val="0"/>
              </a:spcAft>
              <a:buNone/>
              <a:defRPr/>
            </a:pPr>
            <a:r>
              <a:rPr lang="en-US" altLang="en-US" sz="2000" dirty="0">
                <a:solidFill>
                  <a:schemeClr val="bg1"/>
                </a:solidFill>
                <a:latin typeface="Arial Rounded MT Bold"/>
                <a:cs typeface="Arial"/>
              </a:rPr>
              <a:t>Brown Bin</a:t>
            </a:r>
            <a:endParaRPr lang="en-US" sz="1050" dirty="0">
              <a:solidFill>
                <a:schemeClr val="bg1"/>
              </a:solidFill>
              <a:latin typeface="Arial Rounded MT Bold" panose="020F0704030504030204" pitchFamily="34" charset="77"/>
              <a:cs typeface="Arial" panose="020B0604020202020204" pitchFamily="34" charset="0"/>
            </a:endParaRPr>
          </a:p>
        </p:txBody>
      </p:sp>
      <p:sp>
        <p:nvSpPr>
          <p:cNvPr id="15" name="Oval Callout 14">
            <a:extLst>
              <a:ext uri="{FF2B5EF4-FFF2-40B4-BE49-F238E27FC236}">
                <a16:creationId xmlns:a16="http://schemas.microsoft.com/office/drawing/2014/main" id="{F72FBCA5-1E92-88CA-62F9-FF9F7E16177B}"/>
              </a:ext>
            </a:extLst>
          </p:cNvPr>
          <p:cNvSpPr/>
          <p:nvPr/>
        </p:nvSpPr>
        <p:spPr>
          <a:xfrm>
            <a:off x="9474735" y="3394821"/>
            <a:ext cx="1855337" cy="1243076"/>
          </a:xfrm>
          <a:prstGeom prst="wedgeEllipseCallout">
            <a:avLst/>
          </a:prstGeom>
          <a:solidFill>
            <a:srgbClr val="F2A0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148C381-DBBD-2229-F229-E5125A6AD624}"/>
              </a:ext>
            </a:extLst>
          </p:cNvPr>
          <p:cNvSpPr txBox="1">
            <a:spLocks/>
          </p:cNvSpPr>
          <p:nvPr/>
        </p:nvSpPr>
        <p:spPr>
          <a:xfrm>
            <a:off x="7859033" y="3571097"/>
            <a:ext cx="5035940" cy="29791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None/>
              <a:defRPr/>
            </a:pPr>
            <a:r>
              <a:rPr lang="en-US" altLang="en-US" sz="1800" dirty="0">
                <a:solidFill>
                  <a:schemeClr val="bg1"/>
                </a:solidFill>
                <a:latin typeface="Arial Rounded MT Bold"/>
                <a:cs typeface="Arial"/>
              </a:rPr>
              <a:t>..and I’m </a:t>
            </a:r>
          </a:p>
          <a:p>
            <a:pPr marL="0" indent="0" algn="ctr" eaLnBrk="0" fontAlgn="base" hangingPunct="0">
              <a:lnSpc>
                <a:spcPct val="100000"/>
              </a:lnSpc>
              <a:spcBef>
                <a:spcPct val="0"/>
              </a:spcBef>
              <a:spcAft>
                <a:spcPct val="0"/>
              </a:spcAft>
              <a:buNone/>
              <a:defRPr/>
            </a:pPr>
            <a:r>
              <a:rPr lang="en-US" altLang="en-US" sz="1800" dirty="0">
                <a:solidFill>
                  <a:schemeClr val="bg1"/>
                </a:solidFill>
                <a:latin typeface="Arial Rounded MT Bold"/>
                <a:cs typeface="Arial"/>
              </a:rPr>
              <a:t>your Food</a:t>
            </a:r>
          </a:p>
          <a:p>
            <a:pPr marL="0" indent="0" algn="ctr" eaLnBrk="0" fontAlgn="base" hangingPunct="0">
              <a:lnSpc>
                <a:spcPct val="100000"/>
              </a:lnSpc>
              <a:spcBef>
                <a:spcPct val="0"/>
              </a:spcBef>
              <a:spcAft>
                <a:spcPct val="0"/>
              </a:spcAft>
              <a:buNone/>
              <a:defRPr/>
            </a:pPr>
            <a:r>
              <a:rPr lang="en-US" altLang="en-US" sz="1800" dirty="0">
                <a:solidFill>
                  <a:schemeClr val="bg1"/>
                </a:solidFill>
                <a:latin typeface="Arial Rounded MT Bold"/>
                <a:cs typeface="Arial"/>
              </a:rPr>
              <a:t>Caddy!</a:t>
            </a:r>
            <a:endParaRPr lang="en-US" sz="1000" dirty="0">
              <a:solidFill>
                <a:schemeClr val="bg1"/>
              </a:solidFill>
              <a:latin typeface="Arial Rounded MT Bold"/>
              <a:cs typeface="Arial"/>
            </a:endParaRPr>
          </a:p>
        </p:txBody>
      </p:sp>
    </p:spTree>
    <p:extLst>
      <p:ext uri="{BB962C8B-B14F-4D97-AF65-F5344CB8AC3E}">
        <p14:creationId xmlns:p14="http://schemas.microsoft.com/office/powerpoint/2010/main" val="21867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1"/>
                                        </p:tgtEl>
                                        <p:attrNameLst>
                                          <p:attrName>r</p:attrName>
                                        </p:attrNameLst>
                                      </p:cBhvr>
                                    </p:animRot>
                                    <p:animRot by="-240000">
                                      <p:cBhvr>
                                        <p:cTn id="17" dur="200" fill="hold">
                                          <p:stCondLst>
                                            <p:cond delay="200"/>
                                          </p:stCondLst>
                                        </p:cTn>
                                        <p:tgtEl>
                                          <p:spTgt spid="11"/>
                                        </p:tgtEl>
                                        <p:attrNameLst>
                                          <p:attrName>r</p:attrName>
                                        </p:attrNameLst>
                                      </p:cBhvr>
                                    </p:animRot>
                                    <p:animRot by="240000">
                                      <p:cBhvr>
                                        <p:cTn id="18" dur="200" fill="hold">
                                          <p:stCondLst>
                                            <p:cond delay="400"/>
                                          </p:stCondLst>
                                        </p:cTn>
                                        <p:tgtEl>
                                          <p:spTgt spid="11"/>
                                        </p:tgtEl>
                                        <p:attrNameLst>
                                          <p:attrName>r</p:attrName>
                                        </p:attrNameLst>
                                      </p:cBhvr>
                                    </p:animRot>
                                    <p:animRot by="-240000">
                                      <p:cBhvr>
                                        <p:cTn id="19" dur="200" fill="hold">
                                          <p:stCondLst>
                                            <p:cond delay="600"/>
                                          </p:stCondLst>
                                        </p:cTn>
                                        <p:tgtEl>
                                          <p:spTgt spid="11"/>
                                        </p:tgtEl>
                                        <p:attrNameLst>
                                          <p:attrName>r</p:attrName>
                                        </p:attrNameLst>
                                      </p:cBhvr>
                                    </p:animRot>
                                    <p:animRot by="120000">
                                      <p:cBhvr>
                                        <p:cTn id="20" dur="200" fill="hold">
                                          <p:stCondLst>
                                            <p:cond delay="800"/>
                                          </p:stCondLst>
                                        </p:cTn>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dissolve">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dissolve">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dissolve">
                                      <p:cBhvr>
                                        <p:cTn id="5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18AD5-9954-E598-07B6-3781B2E95603}"/>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3BE42D9C-DCC0-0AC0-544B-793286887033}"/>
              </a:ext>
            </a:extLst>
          </p:cNvPr>
          <p:cNvPicPr>
            <a:picLocks noChangeAspect="1"/>
          </p:cNvPicPr>
          <p:nvPr/>
        </p:nvPicPr>
        <p:blipFill>
          <a:blip r:embed="rId3">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4E4C0148-D9C3-575D-7A61-20D29E62ECF8}"/>
              </a:ext>
            </a:extLst>
          </p:cNvPr>
          <p:cNvSpPr/>
          <p:nvPr/>
        </p:nvSpPr>
        <p:spPr>
          <a:xfrm>
            <a:off x="612730" y="642013"/>
            <a:ext cx="6142031" cy="572929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sp>
        <p:nvSpPr>
          <p:cNvPr id="14" name="Rounded Rectangle 13">
            <a:extLst>
              <a:ext uri="{FF2B5EF4-FFF2-40B4-BE49-F238E27FC236}">
                <a16:creationId xmlns:a16="http://schemas.microsoft.com/office/drawing/2014/main" id="{551A6BD8-145A-F32B-FAA5-96582B9078A0}"/>
              </a:ext>
            </a:extLst>
          </p:cNvPr>
          <p:cNvSpPr/>
          <p:nvPr/>
        </p:nvSpPr>
        <p:spPr>
          <a:xfrm>
            <a:off x="965200" y="979714"/>
            <a:ext cx="5420483" cy="5049403"/>
          </a:xfrm>
          <a:prstGeom prst="roundRect">
            <a:avLst>
              <a:gd name="adj" fmla="val 7079"/>
            </a:avLst>
          </a:prstGeom>
          <a:solidFill>
            <a:srgbClr val="7DB552"/>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D55C125-5F33-F23F-BB2A-0E20CEB978CA}"/>
              </a:ext>
            </a:extLst>
          </p:cNvPr>
          <p:cNvSpPr txBox="1"/>
          <p:nvPr/>
        </p:nvSpPr>
        <p:spPr>
          <a:xfrm>
            <a:off x="1257299" y="1284916"/>
            <a:ext cx="4838701" cy="4693593"/>
          </a:xfrm>
          <a:prstGeom prst="rect">
            <a:avLst/>
          </a:prstGeom>
          <a:noFill/>
        </p:spPr>
        <p:txBody>
          <a:bodyPr wrap="square" lIns="91440" tIns="45720" rIns="91440" bIns="45720" anchor="t">
            <a:spAutoFit/>
          </a:bodyPr>
          <a:lstStyle/>
          <a:p>
            <a:r>
              <a:rPr lang="en-GB" altLang="en-US" sz="3200" b="1" dirty="0">
                <a:solidFill>
                  <a:schemeClr val="bg1"/>
                </a:solidFill>
                <a:latin typeface="Arial Rounded MT Bold"/>
              </a:rPr>
              <a:t>Your Caddy Bin and </a:t>
            </a:r>
            <a:br>
              <a:rPr lang="en-GB" altLang="en-US" sz="3200" b="1" dirty="0">
                <a:latin typeface="Arial Rounded MT Bold" panose="020F0704030504030204" pitchFamily="34" charset="0"/>
              </a:rPr>
            </a:br>
            <a:r>
              <a:rPr lang="en-GB" altLang="en-US" sz="3200" b="1" dirty="0">
                <a:solidFill>
                  <a:schemeClr val="bg1"/>
                </a:solidFill>
                <a:latin typeface="Arial Rounded MT Bold"/>
              </a:rPr>
              <a:t>your Brown Bin work together as a team!</a:t>
            </a:r>
            <a:br>
              <a:rPr lang="en-GB" altLang="en-US" sz="1400" dirty="0">
                <a:latin typeface="Arial Rounded MT Bold" panose="020F0704030504030204" pitchFamily="34" charset="0"/>
              </a:rPr>
            </a:br>
            <a:br>
              <a:rPr lang="en-GB" altLang="en-US" sz="1400" dirty="0">
                <a:latin typeface="Arial Rounded MT Bold" panose="020F0704030504030204" pitchFamily="34" charset="0"/>
              </a:rPr>
            </a:br>
            <a:r>
              <a:rPr lang="en-GB" altLang="en-US" sz="1900" b="1" dirty="0">
                <a:solidFill>
                  <a:schemeClr val="bg1"/>
                </a:solidFill>
                <a:latin typeface="Arial"/>
                <a:cs typeface="Arial"/>
              </a:rPr>
              <a:t>Food waste goes in </a:t>
            </a:r>
            <a:r>
              <a:rPr lang="en-GB" altLang="en-US" sz="1900" b="1">
                <a:solidFill>
                  <a:schemeClr val="bg1"/>
                </a:solidFill>
                <a:latin typeface="Arial"/>
                <a:cs typeface="Arial"/>
              </a:rPr>
              <a:t>your Green </a:t>
            </a:r>
            <a:r>
              <a:rPr lang="en-GB" altLang="en-US" sz="1900" b="1" dirty="0">
                <a:solidFill>
                  <a:schemeClr val="bg1"/>
                </a:solidFill>
                <a:latin typeface="Arial"/>
                <a:cs typeface="Arial"/>
              </a:rPr>
              <a:t>Caddy Bin and once it is full you tie up the caddy liner and add it to your Brown Bin. </a:t>
            </a:r>
          </a:p>
          <a:p>
            <a:endParaRPr lang="en-GB" altLang="en-US" sz="1900" b="1" dirty="0">
              <a:solidFill>
                <a:schemeClr val="bg1"/>
              </a:solidFill>
              <a:latin typeface="Arial" panose="020B0604020202020204" pitchFamily="34" charset="0"/>
              <a:cs typeface="Arial" panose="020B0604020202020204" pitchFamily="34" charset="0"/>
            </a:endParaRPr>
          </a:p>
          <a:p>
            <a:r>
              <a:rPr lang="en-US" altLang="en-US" sz="1900" b="1" dirty="0">
                <a:solidFill>
                  <a:schemeClr val="bg1"/>
                </a:solidFill>
                <a:latin typeface="Arial"/>
                <a:cs typeface="Arial"/>
              </a:rPr>
              <a:t>Garden waste like grass cuttings, leaves, and twigs go straight in your Brown B</a:t>
            </a:r>
            <a:r>
              <a:rPr lang="en-GB" altLang="en-US" sz="1900" b="1" dirty="0">
                <a:solidFill>
                  <a:schemeClr val="bg1"/>
                </a:solidFill>
                <a:latin typeface="Arial"/>
                <a:cs typeface="Arial"/>
              </a:rPr>
              <a:t>in and it is all taken away together to be composted!</a:t>
            </a:r>
            <a:endParaRPr lang="en-GB" sz="1900" b="1" dirty="0">
              <a:solidFill>
                <a:schemeClr val="bg1"/>
              </a:solidFill>
              <a:latin typeface="Arial"/>
              <a:cs typeface="Arial"/>
            </a:endParaRPr>
          </a:p>
          <a:p>
            <a:pPr marL="0" indent="0">
              <a:buNone/>
            </a:pPr>
            <a:endParaRPr lang="en-GB" dirty="0">
              <a:solidFill>
                <a:schemeClr val="bg1"/>
              </a:solidFill>
              <a:latin typeface="Arial Rounded MT Bold" panose="020F0704030504030204" pitchFamily="34" charset="77"/>
            </a:endParaRPr>
          </a:p>
        </p:txBody>
      </p:sp>
      <p:pic>
        <p:nvPicPr>
          <p:cNvPr id="6" name="Picture 5" descr="A cartoon of a trash can&#10;&#10;AI-generated content may be incorrect.">
            <a:extLst>
              <a:ext uri="{FF2B5EF4-FFF2-40B4-BE49-F238E27FC236}">
                <a16:creationId xmlns:a16="http://schemas.microsoft.com/office/drawing/2014/main" id="{22986968-1479-CD72-2CEC-13DC51A4F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962" y="642013"/>
            <a:ext cx="4251308" cy="5645380"/>
          </a:xfrm>
          <a:prstGeom prst="rect">
            <a:avLst/>
          </a:prstGeom>
        </p:spPr>
      </p:pic>
      <p:sp>
        <p:nvSpPr>
          <p:cNvPr id="2" name="Oval Callout 1">
            <a:extLst>
              <a:ext uri="{FF2B5EF4-FFF2-40B4-BE49-F238E27FC236}">
                <a16:creationId xmlns:a16="http://schemas.microsoft.com/office/drawing/2014/main" id="{F25BF799-119B-2D95-E383-6EB639F6339F}"/>
              </a:ext>
            </a:extLst>
          </p:cNvPr>
          <p:cNvSpPr/>
          <p:nvPr/>
        </p:nvSpPr>
        <p:spPr>
          <a:xfrm>
            <a:off x="9453616" y="863600"/>
            <a:ext cx="2312537" cy="1549400"/>
          </a:xfrm>
          <a:prstGeom prst="wedgeEllipseCallout">
            <a:avLst/>
          </a:prstGeom>
          <a:solidFill>
            <a:srgbClr val="F2A0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0D74235-5AF3-5CC6-1B68-E1B0FB292FF2}"/>
              </a:ext>
            </a:extLst>
          </p:cNvPr>
          <p:cNvSpPr txBox="1"/>
          <p:nvPr/>
        </p:nvSpPr>
        <p:spPr>
          <a:xfrm>
            <a:off x="9453616" y="1038135"/>
            <a:ext cx="2312537" cy="1200329"/>
          </a:xfrm>
          <a:prstGeom prst="rect">
            <a:avLst/>
          </a:prstGeom>
          <a:noFill/>
        </p:spPr>
        <p:txBody>
          <a:bodyPr wrap="square">
            <a:spAutoFit/>
          </a:bodyPr>
          <a:lstStyle/>
          <a:p>
            <a:pPr marL="0" indent="0" algn="ctr">
              <a:buNone/>
            </a:pPr>
            <a:r>
              <a:rPr kumimoji="0" lang="en-US" altLang="en-US" sz="1800" b="0" i="0" u="none" strike="noStrike" cap="none" normalizeH="0" baseline="0" dirty="0">
                <a:ln>
                  <a:noFill/>
                </a:ln>
                <a:solidFill>
                  <a:schemeClr val="bg1"/>
                </a:solidFill>
                <a:effectLst/>
                <a:latin typeface="Arial Rounded MT Bold" panose="020F0704030504030204" pitchFamily="34" charset="0"/>
              </a:rPr>
              <a:t>An easy </a:t>
            </a:r>
            <a:br>
              <a:rPr kumimoji="0" lang="en-US" altLang="en-US" sz="1800" b="0" i="0" u="none" strike="noStrike" cap="none" normalizeH="0" baseline="0" dirty="0">
                <a:ln>
                  <a:noFill/>
                </a:ln>
                <a:solidFill>
                  <a:schemeClr val="bg1"/>
                </a:solidFill>
                <a:effectLst/>
                <a:latin typeface="Arial Rounded MT Bold" panose="020F0704030504030204" pitchFamily="34" charset="0"/>
              </a:rPr>
            </a:br>
            <a:r>
              <a:rPr kumimoji="0" lang="en-US" altLang="en-US" sz="1800" b="0" i="0" u="none" strike="noStrike" cap="none" normalizeH="0" baseline="0" dirty="0">
                <a:ln>
                  <a:noFill/>
                </a:ln>
                <a:solidFill>
                  <a:schemeClr val="bg1"/>
                </a:solidFill>
                <a:effectLst/>
                <a:latin typeface="Arial Rounded MT Bold" panose="020F0704030504030204" pitchFamily="34" charset="0"/>
              </a:rPr>
              <a:t>way to help keep the earth clean and safe! </a:t>
            </a:r>
          </a:p>
        </p:txBody>
      </p:sp>
    </p:spTree>
    <p:extLst>
      <p:ext uri="{BB962C8B-B14F-4D97-AF65-F5344CB8AC3E}">
        <p14:creationId xmlns:p14="http://schemas.microsoft.com/office/powerpoint/2010/main" val="17171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3F0FF-E984-675D-513E-7F12E90CDA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F83C62-85DA-0DC4-F87C-00CD441B8672}"/>
              </a:ext>
            </a:extLst>
          </p:cNvPr>
          <p:cNvPicPr>
            <a:picLocks noChangeAspect="1"/>
          </p:cNvPicPr>
          <p:nvPr/>
        </p:nvPicPr>
        <p:blipFill>
          <a:blip r:embed="rId2">
            <a:extLst>
              <a:ext uri="{28A0092B-C50C-407E-A947-70E740481C1C}">
                <a14:useLocalDpi xmlns:a14="http://schemas.microsoft.com/office/drawing/2010/main" val="0"/>
              </a:ext>
            </a:extLst>
          </a:blip>
          <a:srcRect l="53368" b="53368"/>
          <a:stretch/>
        </p:blipFill>
        <p:spPr>
          <a:xfrm>
            <a:off x="-15499" y="0"/>
            <a:ext cx="12207499" cy="6858000"/>
          </a:xfrm>
          <a:prstGeom prst="rect">
            <a:avLst/>
          </a:prstGeom>
        </p:spPr>
      </p:pic>
      <p:sp>
        <p:nvSpPr>
          <p:cNvPr id="6" name="Rounded Rectangle 5">
            <a:extLst>
              <a:ext uri="{FF2B5EF4-FFF2-40B4-BE49-F238E27FC236}">
                <a16:creationId xmlns:a16="http://schemas.microsoft.com/office/drawing/2014/main" id="{2E5D7CF3-7B78-3850-94DD-0DF414922D2F}"/>
              </a:ext>
            </a:extLst>
          </p:cNvPr>
          <p:cNvSpPr/>
          <p:nvPr/>
        </p:nvSpPr>
        <p:spPr>
          <a:xfrm>
            <a:off x="6716295" y="642013"/>
            <a:ext cx="4890591" cy="5729290"/>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6626"/>
              </a:solidFill>
            </a:endParaRPr>
          </a:p>
        </p:txBody>
      </p:sp>
      <p:pic>
        <p:nvPicPr>
          <p:cNvPr id="4" name="Picture 3" descr="A cartoon of a dirt with leaves&#10;&#10;AI-generated content may be incorrect.">
            <a:extLst>
              <a:ext uri="{FF2B5EF4-FFF2-40B4-BE49-F238E27FC236}">
                <a16:creationId xmlns:a16="http://schemas.microsoft.com/office/drawing/2014/main" id="{F824B0D5-6F63-0645-EA96-41DC0CB7F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97" y="881742"/>
            <a:ext cx="5833146" cy="5249831"/>
          </a:xfrm>
          <a:prstGeom prst="rect">
            <a:avLst/>
          </a:prstGeom>
        </p:spPr>
      </p:pic>
      <p:sp>
        <p:nvSpPr>
          <p:cNvPr id="12" name="Sun 11">
            <a:extLst>
              <a:ext uri="{FF2B5EF4-FFF2-40B4-BE49-F238E27FC236}">
                <a16:creationId xmlns:a16="http://schemas.microsoft.com/office/drawing/2014/main" id="{9F5E3D93-CC44-2EDD-FD16-04A9EF21BB95}"/>
              </a:ext>
            </a:extLst>
          </p:cNvPr>
          <p:cNvSpPr/>
          <p:nvPr/>
        </p:nvSpPr>
        <p:spPr>
          <a:xfrm>
            <a:off x="4563628" y="-536095"/>
            <a:ext cx="2237014" cy="2237014"/>
          </a:xfrm>
          <a:prstGeom prst="sun">
            <a:avLst/>
          </a:prstGeom>
          <a:solidFill>
            <a:srgbClr val="FFE5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3E87776-6F01-D5E5-EB30-46366C13B2BF}"/>
              </a:ext>
            </a:extLst>
          </p:cNvPr>
          <p:cNvSpPr txBox="1"/>
          <p:nvPr/>
        </p:nvSpPr>
        <p:spPr>
          <a:xfrm>
            <a:off x="7024018" y="2544066"/>
            <a:ext cx="4249228" cy="4832092"/>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Reduces waste going to landfills and incinerators.</a:t>
            </a:r>
          </a:p>
          <a:p>
            <a:pPr marL="285750" indent="-285750">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Creates nutrient-rich soil for gardens and plants.</a:t>
            </a:r>
          </a:p>
          <a:p>
            <a:pPr marL="285750" indent="-285750">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b="1" dirty="0">
                <a:latin typeface="Arial" panose="020B0604020202020204" pitchFamily="34" charset="0"/>
                <a:cs typeface="Arial" panose="020B0604020202020204" pitchFamily="34" charset="0"/>
              </a:rPr>
              <a:t>Helps reduce greenhouse gases by decreasing organic waste in landfills and incinerators.</a:t>
            </a:r>
          </a:p>
          <a:p>
            <a:endParaRPr lang="en-US" sz="2200" b="1" dirty="0">
              <a:latin typeface="Arial" panose="020B0604020202020204" pitchFamily="34" charset="0"/>
              <a:cs typeface="Arial" panose="020B0604020202020204" pitchFamily="34" charset="0"/>
            </a:endParaRPr>
          </a:p>
          <a:p>
            <a:endParaRPr lang="en-US" sz="2200" b="1" dirty="0">
              <a:latin typeface="Arial" panose="020B0604020202020204" pitchFamily="34" charset="0"/>
              <a:cs typeface="Arial" panose="020B0604020202020204" pitchFamily="34" charset="0"/>
            </a:endParaRPr>
          </a:p>
          <a:p>
            <a:endParaRPr lang="en-US" sz="2200" b="1" dirty="0">
              <a:latin typeface="Arial" panose="020B0604020202020204" pitchFamily="34" charset="0"/>
              <a:cs typeface="Arial" panose="020B0604020202020204" pitchFamily="34" charset="0"/>
            </a:endParaRPr>
          </a:p>
          <a:p>
            <a:endParaRPr lang="en-GB" sz="2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CE7435E-1991-808C-DC32-7F5E23FA4D68}"/>
              </a:ext>
            </a:extLst>
          </p:cNvPr>
          <p:cNvSpPr txBox="1"/>
          <p:nvPr/>
        </p:nvSpPr>
        <p:spPr>
          <a:xfrm>
            <a:off x="7060294" y="2110309"/>
            <a:ext cx="3726426" cy="338554"/>
          </a:xfrm>
          <a:prstGeom prst="rect">
            <a:avLst/>
          </a:prstGeom>
          <a:noFill/>
        </p:spPr>
        <p:txBody>
          <a:bodyPr wrap="square">
            <a:spAutoFit/>
          </a:bodyPr>
          <a:lstStyle/>
          <a:p>
            <a:r>
              <a:rPr lang="en-GB" sz="1600" dirty="0">
                <a:solidFill>
                  <a:srgbClr val="7DB552"/>
                </a:solidFill>
                <a:latin typeface="Arial Rounded MT Bold" panose="020F0704030504030204" pitchFamily="34" charset="77"/>
              </a:rPr>
              <a:t>Click for answers…</a:t>
            </a:r>
          </a:p>
        </p:txBody>
      </p:sp>
      <p:sp>
        <p:nvSpPr>
          <p:cNvPr id="15" name="TextBox 14">
            <a:extLst>
              <a:ext uri="{FF2B5EF4-FFF2-40B4-BE49-F238E27FC236}">
                <a16:creationId xmlns:a16="http://schemas.microsoft.com/office/drawing/2014/main" id="{EA2FFA95-E4CE-BE43-006D-F291D9A5E3A9}"/>
              </a:ext>
            </a:extLst>
          </p:cNvPr>
          <p:cNvSpPr txBox="1"/>
          <p:nvPr/>
        </p:nvSpPr>
        <p:spPr>
          <a:xfrm>
            <a:off x="7024018" y="1051479"/>
            <a:ext cx="6106886" cy="954107"/>
          </a:xfrm>
          <a:prstGeom prst="rect">
            <a:avLst/>
          </a:prstGeom>
          <a:noFill/>
        </p:spPr>
        <p:txBody>
          <a:bodyPr wrap="square" lIns="91440" tIns="45720" rIns="91440" bIns="45720" anchor="t">
            <a:spAutoFit/>
          </a:bodyPr>
          <a:lstStyle/>
          <a:p>
            <a:pPr marL="0" indent="0">
              <a:buNone/>
            </a:pPr>
            <a:r>
              <a:rPr lang="en-GB" sz="2800" b="1" dirty="0">
                <a:solidFill>
                  <a:srgbClr val="7DB552"/>
                </a:solidFill>
                <a:latin typeface="Arial Rounded MT Bold"/>
              </a:rPr>
              <a:t>What are the benefits </a:t>
            </a:r>
            <a:br>
              <a:rPr lang="en-GB" sz="2800" b="1" dirty="0">
                <a:latin typeface="Arial Rounded MT Bold" panose="020F0704030504030204" pitchFamily="34" charset="0"/>
              </a:rPr>
            </a:br>
            <a:r>
              <a:rPr lang="en-GB" sz="2800" b="1" dirty="0">
                <a:solidFill>
                  <a:srgbClr val="7DB552"/>
                </a:solidFill>
                <a:latin typeface="Arial Rounded MT Bold"/>
              </a:rPr>
              <a:t>of composting?</a:t>
            </a:r>
          </a:p>
        </p:txBody>
      </p:sp>
    </p:spTree>
    <p:extLst>
      <p:ext uri="{BB962C8B-B14F-4D97-AF65-F5344CB8AC3E}">
        <p14:creationId xmlns:p14="http://schemas.microsoft.com/office/powerpoint/2010/main" val="63910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ppt_h/2"/>
                                          </p:val>
                                        </p:tav>
                                        <p:tav tm="100000">
                                          <p:val>
                                            <p:strVal val="#ppt_y"/>
                                          </p:val>
                                        </p:tav>
                                      </p:tavLst>
                                    </p:anim>
                                    <p:anim calcmode="lin" valueType="num">
                                      <p:cBhvr>
                                        <p:cTn id="14" dur="500" fill="hold"/>
                                        <p:tgtEl>
                                          <p:spTgt spid="4"/>
                                        </p:tgtEl>
                                        <p:attrNameLst>
                                          <p:attrName>ppt_w</p:attrName>
                                        </p:attrNameLst>
                                      </p:cBhvr>
                                      <p:tavLst>
                                        <p:tav tm="0">
                                          <p:val>
                                            <p:strVal val="#ppt_w"/>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impler Recycling Hull - Composting and Organic Waste">
            <a:hlinkClick r:id="" action="ppaction://media"/>
            <a:extLst>
              <a:ext uri="{FF2B5EF4-FFF2-40B4-BE49-F238E27FC236}">
                <a16:creationId xmlns:a16="http://schemas.microsoft.com/office/drawing/2014/main" id="{34D35618-BBB2-F234-CD6F-F7175A07DF66}"/>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638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779c8f0e32548e8f1ef93b98bb410f6e">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40e75a8877999d959767f2b0cfe78a03"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45344-A142-465E-9642-41EBA1752DE3}">
  <ds:schemaRefs>
    <ds:schemaRef ds:uri="http://schemas.microsoft.com/sharepoint/v3/contenttype/forms"/>
  </ds:schemaRefs>
</ds:datastoreItem>
</file>

<file path=customXml/itemProps2.xml><?xml version="1.0" encoding="utf-8"?>
<ds:datastoreItem xmlns:ds="http://schemas.openxmlformats.org/officeDocument/2006/customXml" ds:itemID="{B01F0E68-2F7A-4489-85A7-D32EF28D08FA}">
  <ds:schemaRefs>
    <ds:schemaRef ds:uri="http://schemas.openxmlformats.org/package/2006/metadata/core-properties"/>
    <ds:schemaRef ds:uri="http://purl.org/dc/terms/"/>
    <ds:schemaRef ds:uri="321bd461-8c91-4634-8508-43f258d78a12"/>
    <ds:schemaRef ds:uri="http://www.w3.org/XML/1998/namespace"/>
    <ds:schemaRef ds:uri="http://schemas.microsoft.com/office/2006/documentManagement/types"/>
    <ds:schemaRef ds:uri="http://purl.org/dc/elements/1.1/"/>
    <ds:schemaRef ds:uri="dd49e552-297e-4583-a3fd-e5f28a96cb9c"/>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4C2355F-1B38-4303-B907-7D7B46A9F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9e552-297e-4583-a3fd-e5f28a96cb9c"/>
    <ds:schemaRef ds:uri="321bd461-8c91-4634-8508-43f258d78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862</Words>
  <Application>Microsoft Office PowerPoint</Application>
  <PresentationFormat>Widescreen</PresentationFormat>
  <Paragraphs>103</Paragraphs>
  <Slides>15</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Arial Rounded MT Bold</vt:lpstr>
      <vt:lpstr>Calibri</vt:lpstr>
      <vt:lpstr>Office Theme</vt:lpstr>
      <vt:lpstr>Part 3 Composting  and Organic Waste</vt:lpstr>
      <vt:lpstr>Learning  Objectives:</vt:lpstr>
      <vt:lpstr>An introduction  to composting</vt:lpstr>
      <vt:lpstr>Where do food scraps go?</vt:lpstr>
      <vt:lpstr>Why is it bad?</vt:lpstr>
      <vt:lpstr>Compost!</vt:lpstr>
      <vt:lpstr>PowerPoint Presentation</vt:lpstr>
      <vt:lpstr>PowerPoint Presentation</vt:lpstr>
      <vt:lpstr>PowerPoint Presentation</vt:lpstr>
      <vt:lpstr>PowerPoint Presentation</vt:lpstr>
      <vt:lpstr>Sort it out!</vt:lpstr>
      <vt:lpstr>PowerPoint Presentation</vt:lpstr>
      <vt:lpstr>Compost care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O'Dwyer</dc:creator>
  <cp:lastModifiedBy>Cheeseman Matthew</cp:lastModifiedBy>
  <cp:revision>40</cp:revision>
  <dcterms:created xsi:type="dcterms:W3CDTF">2025-04-15T12:44:44Z</dcterms:created>
  <dcterms:modified xsi:type="dcterms:W3CDTF">2026-01-26T15:38:09Z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y fmtid="{D5CDD505-2E9C-101B-9397-08002B2CF9AE}" pid="4" name="MSIP_Label_bdad5af3-eb5c-4559-9375-26974fdd413e_Enabled">
    <vt:lpwstr>true</vt:lpwstr>
  </property>
  <property fmtid="{D5CDD505-2E9C-101B-9397-08002B2CF9AE}" pid="5" name="MSIP_Label_bdad5af3-eb5c-4559-9375-26974fdd413e_SetDate">
    <vt:lpwstr>2026-01-14T09:23:55Z</vt:lpwstr>
  </property>
  <property fmtid="{D5CDD505-2E9C-101B-9397-08002B2CF9AE}" pid="6" name="MSIP_Label_bdad5af3-eb5c-4559-9375-26974fdd413e_Method">
    <vt:lpwstr>Standard</vt:lpwstr>
  </property>
  <property fmtid="{D5CDD505-2E9C-101B-9397-08002B2CF9AE}" pid="7" name="MSIP_Label_bdad5af3-eb5c-4559-9375-26974fdd413e_Name">
    <vt:lpwstr>General</vt:lpwstr>
  </property>
  <property fmtid="{D5CDD505-2E9C-101B-9397-08002B2CF9AE}" pid="8" name="MSIP_Label_bdad5af3-eb5c-4559-9375-26974fdd413e_SiteId">
    <vt:lpwstr>998b793d-d177-4b88-8be1-6fe1f323a70b</vt:lpwstr>
  </property>
  <property fmtid="{D5CDD505-2E9C-101B-9397-08002B2CF9AE}" pid="9" name="MSIP_Label_bdad5af3-eb5c-4559-9375-26974fdd413e_ActionId">
    <vt:lpwstr>2abfc8a9-b675-49df-8c98-2c805ea17346</vt:lpwstr>
  </property>
  <property fmtid="{D5CDD505-2E9C-101B-9397-08002B2CF9AE}" pid="10" name="MSIP_Label_bdad5af3-eb5c-4559-9375-26974fdd413e_ContentBits">
    <vt:lpwstr>3</vt:lpwstr>
  </property>
  <property fmtid="{D5CDD505-2E9C-101B-9397-08002B2CF9AE}" pid="11" name="MSIP_Label_bdad5af3-eb5c-4559-9375-26974fdd413e_Tag">
    <vt:lpwstr>10, 3, 0, 1</vt:lpwstr>
  </property>
  <property fmtid="{D5CDD505-2E9C-101B-9397-08002B2CF9AE}" pid="12" name="ClassificationContentMarkingFooterLocations">
    <vt:lpwstr>Office Theme:10</vt:lpwstr>
  </property>
  <property fmtid="{D5CDD505-2E9C-101B-9397-08002B2CF9AE}" pid="13" name="ClassificationContentMarkingFooterText">
    <vt:lpwstr>OFFICIAL</vt:lpwstr>
  </property>
  <property fmtid="{D5CDD505-2E9C-101B-9397-08002B2CF9AE}" pid="14" name="ClassificationContentMarkingHeaderLocations">
    <vt:lpwstr>Office Theme:9</vt:lpwstr>
  </property>
  <property fmtid="{D5CDD505-2E9C-101B-9397-08002B2CF9AE}" pid="15" name="ClassificationContentMarkingHeaderText">
    <vt:lpwstr>OFFICIAL</vt:lpwstr>
  </property>
</Properties>
</file>