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76" r:id="rId8"/>
    <p:sldId id="277" r:id="rId9"/>
    <p:sldId id="260" r:id="rId10"/>
    <p:sldId id="265" r:id="rId11"/>
    <p:sldId id="261" r:id="rId12"/>
    <p:sldId id="266" r:id="rId13"/>
    <p:sldId id="282" r:id="rId14"/>
    <p:sldId id="283" r:id="rId15"/>
    <p:sldId id="284" r:id="rId16"/>
    <p:sldId id="263" r:id="rId17"/>
    <p:sldId id="278" r:id="rId18"/>
    <p:sldId id="264" r:id="rId19"/>
    <p:sldId id="267" r:id="rId20"/>
    <p:sldId id="269" r:id="rId21"/>
    <p:sldId id="268" r:id="rId22"/>
    <p:sldId id="280" r:id="rId23"/>
    <p:sldId id="271" r:id="rId24"/>
    <p:sldId id="275" r:id="rId25"/>
    <p:sldId id="279" r:id="rId26"/>
    <p:sldId id="281"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552"/>
    <a:srgbClr val="F4AA0C"/>
    <a:srgbClr val="0E6626"/>
    <a:srgbClr val="85970B"/>
    <a:srgbClr val="52BFFD"/>
    <a:srgbClr val="FAE382"/>
    <a:srgbClr val="B32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95DC7-6D2C-4CD7-A277-8F716C79628D}" v="1" dt="2026-01-26T15:34:20.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37"/>
  </p:normalViewPr>
  <p:slideViewPr>
    <p:cSldViewPr snapToGrid="0">
      <p:cViewPr varScale="1">
        <p:scale>
          <a:sx n="81" d="100"/>
          <a:sy n="81" d="100"/>
        </p:scale>
        <p:origin x="96"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seman Matthew" userId="dcb59cf4-c64a-4dca-836c-b0300c88ab8d" providerId="ADAL" clId="{912A353E-AA81-4F6B-9BBF-68297B051901}"/>
    <pc:docChg chg="custSel mod modSld modMainMaster">
      <pc:chgData name="Cheeseman Matthew" userId="dcb59cf4-c64a-4dca-836c-b0300c88ab8d" providerId="ADAL" clId="{912A353E-AA81-4F6B-9BBF-68297B051901}" dt="2026-01-26T15:34:20.181" v="3"/>
      <pc:docMkLst>
        <pc:docMk/>
      </pc:docMkLst>
      <pc:sldChg chg="addSp delSp modSp mod delAnim modAnim">
        <pc:chgData name="Cheeseman Matthew" userId="dcb59cf4-c64a-4dca-836c-b0300c88ab8d" providerId="ADAL" clId="{912A353E-AA81-4F6B-9BBF-68297B051901}" dt="2026-01-26T15:34:20.181" v="3"/>
        <pc:sldMkLst>
          <pc:docMk/>
          <pc:sldMk cId="592634135" sldId="265"/>
        </pc:sldMkLst>
        <pc:picChg chg="add mod">
          <ac:chgData name="Cheeseman Matthew" userId="dcb59cf4-c64a-4dca-836c-b0300c88ab8d" providerId="ADAL" clId="{912A353E-AA81-4F6B-9BBF-68297B051901}" dt="2026-01-26T15:34:20.181" v="3"/>
          <ac:picMkLst>
            <pc:docMk/>
            <pc:sldMk cId="592634135" sldId="265"/>
            <ac:picMk id="2" creationId="{3BB51083-E3A6-6547-E541-FE391162B404}"/>
          </ac:picMkLst>
        </pc:picChg>
        <pc:picChg chg="del">
          <ac:chgData name="Cheeseman Matthew" userId="dcb59cf4-c64a-4dca-836c-b0300c88ab8d" providerId="ADAL" clId="{912A353E-AA81-4F6B-9BBF-68297B051901}" dt="2026-01-26T15:33:38.852" v="0" actId="478"/>
          <ac:picMkLst>
            <pc:docMk/>
            <pc:sldMk cId="592634135" sldId="265"/>
            <ac:picMk id="3" creationId="{4D08A1C9-96D3-F168-EFF1-BA68B023DBF2}"/>
          </ac:picMkLst>
        </pc:picChg>
      </pc:sldChg>
      <pc:sldMasterChg chg="addSp mod">
        <pc:chgData name="Cheeseman Matthew" userId="dcb59cf4-c64a-4dca-836c-b0300c88ab8d" providerId="ADAL" clId="{912A353E-AA81-4F6B-9BBF-68297B051901}" dt="2026-01-26T15:33:47.679" v="1" actId="33475"/>
        <pc:sldMasterMkLst>
          <pc:docMk/>
          <pc:sldMasterMk cId="2427858124" sldId="2147483648"/>
        </pc:sldMasterMkLst>
        <pc:spChg chg="add">
          <ac:chgData name="Cheeseman Matthew" userId="dcb59cf4-c64a-4dca-836c-b0300c88ab8d" providerId="ADAL" clId="{912A353E-AA81-4F6B-9BBF-68297B051901}" dt="2026-01-26T15:33:47.679" v="1" actId="33475"/>
          <ac:spMkLst>
            <pc:docMk/>
            <pc:sldMasterMk cId="2427858124" sldId="2147483648"/>
            <ac:spMk id="9" creationId="{B414FFCF-4D2F-AC7A-111B-28EB5B650094}"/>
          </ac:spMkLst>
        </pc:spChg>
        <pc:spChg chg="add">
          <ac:chgData name="Cheeseman Matthew" userId="dcb59cf4-c64a-4dca-836c-b0300c88ab8d" providerId="ADAL" clId="{912A353E-AA81-4F6B-9BBF-68297B051901}" dt="2026-01-26T15:33:47.679" v="1" actId="33475"/>
          <ac:spMkLst>
            <pc:docMk/>
            <pc:sldMasterMk cId="2427858124" sldId="2147483648"/>
            <ac:spMk id="10" creationId="{18EED352-6073-CD8D-996A-8A2A8BF2079B}"/>
          </ac:spMkLst>
        </pc:spChg>
      </pc:sldMasterChg>
    </pc:docChg>
  </pc:docChgLst>
  <pc:docChgLst>
    <pc:chgData name="Keyley Graham" userId="51178f3d-3260-4cce-be31-d5467aca893d" providerId="ADAL" clId="{DA5C412B-4538-8449-ACAA-5336807502A8}"/>
    <pc:docChg chg="custSel modSld">
      <pc:chgData name="Keyley Graham" userId="51178f3d-3260-4cce-be31-d5467aca893d" providerId="ADAL" clId="{DA5C412B-4538-8449-ACAA-5336807502A8}" dt="2025-10-15T11:57:38.511" v="5" actId="20577"/>
      <pc:docMkLst>
        <pc:docMk/>
      </pc:docMkLst>
      <pc:sldChg chg="modSp mod">
        <pc:chgData name="Keyley Graham" userId="51178f3d-3260-4cce-be31-d5467aca893d" providerId="ADAL" clId="{DA5C412B-4538-8449-ACAA-5336807502A8}" dt="2025-10-15T11:56:28.410" v="1" actId="20577"/>
        <pc:sldMkLst>
          <pc:docMk/>
          <pc:sldMk cId="3019401655" sldId="256"/>
        </pc:sldMkLst>
      </pc:sldChg>
      <pc:sldChg chg="modSp mod">
        <pc:chgData name="Keyley Graham" userId="51178f3d-3260-4cce-be31-d5467aca893d" providerId="ADAL" clId="{DA5C412B-4538-8449-ACAA-5336807502A8}" dt="2025-10-15T11:57:33.779" v="3" actId="27636"/>
        <pc:sldMkLst>
          <pc:docMk/>
          <pc:sldMk cId="2484452343" sldId="268"/>
        </pc:sldMkLst>
      </pc:sldChg>
      <pc:sldChg chg="modSp">
        <pc:chgData name="Keyley Graham" userId="51178f3d-3260-4cce-be31-d5467aca893d" providerId="ADAL" clId="{DA5C412B-4538-8449-ACAA-5336807502A8}" dt="2025-10-15T11:57:38.511" v="5" actId="20577"/>
        <pc:sldMkLst>
          <pc:docMk/>
          <pc:sldMk cId="1845367378" sldId="279"/>
        </pc:sldMkLst>
      </pc:sldChg>
    </pc:docChg>
  </pc:docChgLst>
  <pc:docChgLst>
    <pc:chgData name="Lola Bell" userId="35829591-d54e-45a8-96eb-55b1106d1785" providerId="ADAL" clId="{3A9C3B95-BC55-42D5-AAE6-9171B81216DF}"/>
    <pc:docChg chg="undo custSel modSld">
      <pc:chgData name="Lola Bell" userId="35829591-d54e-45a8-96eb-55b1106d1785" providerId="ADAL" clId="{3A9C3B95-BC55-42D5-AAE6-9171B81216DF}" dt="2025-08-07T13:48:01.921" v="4" actId="27636"/>
      <pc:docMkLst>
        <pc:docMk/>
      </pc:docMkLst>
      <pc:sldChg chg="modSp modAnim">
        <pc:chgData name="Lola Bell" userId="35829591-d54e-45a8-96eb-55b1106d1785" providerId="ADAL" clId="{3A9C3B95-BC55-42D5-AAE6-9171B81216DF}" dt="2025-08-07T13:48:01.871" v="3"/>
        <pc:sldMkLst>
          <pc:docMk/>
          <pc:sldMk cId="3988556688" sldId="264"/>
        </pc:sldMkLst>
      </pc:sldChg>
      <pc:sldChg chg="modSp mod">
        <pc:chgData name="Lola Bell" userId="35829591-d54e-45a8-96eb-55b1106d1785" providerId="ADAL" clId="{3A9C3B95-BC55-42D5-AAE6-9171B81216DF}" dt="2025-08-07T13:48:01.921" v="4" actId="27636"/>
        <pc:sldMkLst>
          <pc:docMk/>
          <pc:sldMk cId="2484452343" sldId="268"/>
        </pc:sldMkLst>
      </pc:sldChg>
    </pc:docChg>
  </pc:docChgLst>
  <pc:docChgLst>
    <pc:chgData name="Becky" userId="S::becky@eski.media::0400a876-98a3-4c62-8d40-42038257a6ad" providerId="AD" clId="Web-{51634894-56CD-9821-62DA-3E24200C2C0E}"/>
    <pc:docChg chg="modSld">
      <pc:chgData name="Becky" userId="S::becky@eski.media::0400a876-98a3-4c62-8d40-42038257a6ad" providerId="AD" clId="Web-{51634894-56CD-9821-62DA-3E24200C2C0E}" dt="2025-09-18T12:10:47.631" v="45" actId="20577"/>
      <pc:docMkLst>
        <pc:docMk/>
      </pc:docMkLst>
      <pc:sldChg chg="modSp">
        <pc:chgData name="Becky" userId="S::becky@eski.media::0400a876-98a3-4c62-8d40-42038257a6ad" providerId="AD" clId="Web-{51634894-56CD-9821-62DA-3E24200C2C0E}" dt="2025-09-18T11:17:30.112" v="0" actId="20577"/>
        <pc:sldMkLst>
          <pc:docMk/>
          <pc:sldMk cId="3019401655" sldId="256"/>
        </pc:sldMkLst>
      </pc:sldChg>
      <pc:sldChg chg="modSp">
        <pc:chgData name="Becky" userId="S::becky@eski.media::0400a876-98a3-4c62-8d40-42038257a6ad" providerId="AD" clId="Web-{51634894-56CD-9821-62DA-3E24200C2C0E}" dt="2025-09-18T11:17:44.768" v="3" actId="20577"/>
        <pc:sldMkLst>
          <pc:docMk/>
          <pc:sldMk cId="3019810588" sldId="258"/>
        </pc:sldMkLst>
      </pc:sldChg>
      <pc:sldChg chg="modSp">
        <pc:chgData name="Becky" userId="S::becky@eski.media::0400a876-98a3-4c62-8d40-42038257a6ad" providerId="AD" clId="Web-{51634894-56CD-9821-62DA-3E24200C2C0E}" dt="2025-09-18T11:18:26.753" v="8" actId="20577"/>
        <pc:sldMkLst>
          <pc:docMk/>
          <pc:sldMk cId="378301937" sldId="260"/>
        </pc:sldMkLst>
      </pc:sldChg>
      <pc:sldChg chg="modSp">
        <pc:chgData name="Becky" userId="S::becky@eski.media::0400a876-98a3-4c62-8d40-42038257a6ad" providerId="AD" clId="Web-{51634894-56CD-9821-62DA-3E24200C2C0E}" dt="2025-09-18T11:21:07.966" v="38" actId="20577"/>
        <pc:sldMkLst>
          <pc:docMk/>
          <pc:sldMk cId="722443493" sldId="261"/>
        </pc:sldMkLst>
      </pc:sldChg>
      <pc:sldChg chg="modSp">
        <pc:chgData name="Becky" userId="S::becky@eski.media::0400a876-98a3-4c62-8d40-42038257a6ad" providerId="AD" clId="Web-{51634894-56CD-9821-62DA-3E24200C2C0E}" dt="2025-09-18T11:19:44.305" v="23" actId="20577"/>
        <pc:sldMkLst>
          <pc:docMk/>
          <pc:sldMk cId="2696577108" sldId="263"/>
        </pc:sldMkLst>
      </pc:sldChg>
      <pc:sldChg chg="modSp">
        <pc:chgData name="Becky" userId="S::becky@eski.media::0400a876-98a3-4c62-8d40-42038257a6ad" providerId="AD" clId="Web-{51634894-56CD-9821-62DA-3E24200C2C0E}" dt="2025-09-18T11:19:08.115" v="19" actId="20577"/>
        <pc:sldMkLst>
          <pc:docMk/>
          <pc:sldMk cId="3118103509" sldId="266"/>
        </pc:sldMkLst>
      </pc:sldChg>
      <pc:sldChg chg="modSp">
        <pc:chgData name="Becky" userId="S::becky@eski.media::0400a876-98a3-4c62-8d40-42038257a6ad" providerId="AD" clId="Web-{51634894-56CD-9821-62DA-3E24200C2C0E}" dt="2025-09-18T11:20:31.152" v="27" actId="20577"/>
        <pc:sldMkLst>
          <pc:docMk/>
          <pc:sldMk cId="816746769" sldId="269"/>
        </pc:sldMkLst>
      </pc:sldChg>
      <pc:sldChg chg="modSp">
        <pc:chgData name="Becky" userId="S::becky@eski.media::0400a876-98a3-4c62-8d40-42038257a6ad" providerId="AD" clId="Web-{51634894-56CD-9821-62DA-3E24200C2C0E}" dt="2025-09-18T12:10:26.568" v="40" actId="20577"/>
        <pc:sldMkLst>
          <pc:docMk/>
          <pc:sldMk cId="212450382" sldId="275"/>
        </pc:sldMkLst>
      </pc:sldChg>
      <pc:sldChg chg="modSp">
        <pc:chgData name="Becky" userId="S::becky@eski.media::0400a876-98a3-4c62-8d40-42038257a6ad" providerId="AD" clId="Web-{51634894-56CD-9821-62DA-3E24200C2C0E}" dt="2025-09-18T11:18:01.362" v="6" actId="20577"/>
        <pc:sldMkLst>
          <pc:docMk/>
          <pc:sldMk cId="692515995" sldId="276"/>
        </pc:sldMkLst>
      </pc:sldChg>
      <pc:sldChg chg="modSp">
        <pc:chgData name="Becky" userId="S::becky@eski.media::0400a876-98a3-4c62-8d40-42038257a6ad" providerId="AD" clId="Web-{51634894-56CD-9821-62DA-3E24200C2C0E}" dt="2025-09-18T12:10:47.631" v="45" actId="20577"/>
        <pc:sldMkLst>
          <pc:docMk/>
          <pc:sldMk cId="1845367378" sldId="279"/>
        </pc:sldMkLst>
      </pc:sldChg>
      <pc:sldChg chg="modSp">
        <pc:chgData name="Becky" userId="S::becky@eski.media::0400a876-98a3-4c62-8d40-42038257a6ad" providerId="AD" clId="Web-{51634894-56CD-9821-62DA-3E24200C2C0E}" dt="2025-09-18T11:19:29.492" v="21" actId="20577"/>
        <pc:sldMkLst>
          <pc:docMk/>
          <pc:sldMk cId="3943686097" sldId="284"/>
        </pc:sldMkLst>
      </pc:sldChg>
    </pc:docChg>
  </pc:docChgLst>
  <pc:docChgLst>
    <pc:chgData name="Keyley Graham" userId="51178f3d-3260-4cce-be31-d5467aca893d" providerId="ADAL" clId="{1E9CEE1F-5D3A-0F45-8CC7-915F36056428}"/>
    <pc:docChg chg="undo custSel modSld">
      <pc:chgData name="Keyley Graham" userId="51178f3d-3260-4cce-be31-d5467aca893d" providerId="ADAL" clId="{1E9CEE1F-5D3A-0F45-8CC7-915F36056428}" dt="2025-12-17T11:22:40.892" v="377" actId="20577"/>
      <pc:docMkLst>
        <pc:docMk/>
      </pc:docMkLst>
      <pc:sldChg chg="modAnim">
        <pc:chgData name="Keyley Graham" userId="51178f3d-3260-4cce-be31-d5467aca893d" providerId="ADAL" clId="{1E9CEE1F-5D3A-0F45-8CC7-915F36056428}" dt="2025-11-20T10:48:41.206" v="198"/>
        <pc:sldMkLst>
          <pc:docMk/>
          <pc:sldMk cId="3019401655" sldId="256"/>
        </pc:sldMkLst>
      </pc:sldChg>
      <pc:sldChg chg="modSp modAnim">
        <pc:chgData name="Keyley Graham" userId="51178f3d-3260-4cce-be31-d5467aca893d" providerId="ADAL" clId="{1E9CEE1F-5D3A-0F45-8CC7-915F36056428}" dt="2025-11-20T10:06:08.644" v="150" actId="20577"/>
        <pc:sldMkLst>
          <pc:docMk/>
          <pc:sldMk cId="47911143" sldId="257"/>
        </pc:sldMkLst>
      </pc:sldChg>
      <pc:sldChg chg="modAnim">
        <pc:chgData name="Keyley Graham" userId="51178f3d-3260-4cce-be31-d5467aca893d" providerId="ADAL" clId="{1E9CEE1F-5D3A-0F45-8CC7-915F36056428}" dt="2025-11-20T10:25:15.294" v="184"/>
        <pc:sldMkLst>
          <pc:docMk/>
          <pc:sldMk cId="3019810588" sldId="258"/>
        </pc:sldMkLst>
      </pc:sldChg>
      <pc:sldChg chg="modAnim">
        <pc:chgData name="Keyley Graham" userId="51178f3d-3260-4cce-be31-d5467aca893d" providerId="ADAL" clId="{1E9CEE1F-5D3A-0F45-8CC7-915F36056428}" dt="2025-11-20T10:25:54.832" v="187"/>
        <pc:sldMkLst>
          <pc:docMk/>
          <pc:sldMk cId="378301937" sldId="260"/>
        </pc:sldMkLst>
      </pc:sldChg>
      <pc:sldChg chg="modAnim">
        <pc:chgData name="Keyley Graham" userId="51178f3d-3260-4cce-be31-d5467aca893d" providerId="ADAL" clId="{1E9CEE1F-5D3A-0F45-8CC7-915F36056428}" dt="2025-11-20T09:55:50.935" v="80"/>
        <pc:sldMkLst>
          <pc:docMk/>
          <pc:sldMk cId="722443493" sldId="261"/>
        </pc:sldMkLst>
      </pc:sldChg>
      <pc:sldChg chg="modAnim">
        <pc:chgData name="Keyley Graham" userId="51178f3d-3260-4cce-be31-d5467aca893d" providerId="ADAL" clId="{1E9CEE1F-5D3A-0F45-8CC7-915F36056428}" dt="2025-11-20T09:59:25.322" v="96"/>
        <pc:sldMkLst>
          <pc:docMk/>
          <pc:sldMk cId="2696577108" sldId="263"/>
        </pc:sldMkLst>
      </pc:sldChg>
      <pc:sldChg chg="modAnim">
        <pc:chgData name="Keyley Graham" userId="51178f3d-3260-4cce-be31-d5467aca893d" providerId="ADAL" clId="{1E9CEE1F-5D3A-0F45-8CC7-915F36056428}" dt="2025-11-20T10:00:02.903" v="104"/>
        <pc:sldMkLst>
          <pc:docMk/>
          <pc:sldMk cId="3988556688" sldId="264"/>
        </pc:sldMkLst>
      </pc:sldChg>
      <pc:sldChg chg="addSp delSp modSp mod delAnim modAnim">
        <pc:chgData name="Keyley Graham" userId="51178f3d-3260-4cce-be31-d5467aca893d" providerId="ADAL" clId="{1E9CEE1F-5D3A-0F45-8CC7-915F36056428}" dt="2025-12-11T09:28:01.340" v="375"/>
        <pc:sldMkLst>
          <pc:docMk/>
          <pc:sldMk cId="592634135" sldId="265"/>
        </pc:sldMkLst>
      </pc:sldChg>
      <pc:sldChg chg="modSp modAnim">
        <pc:chgData name="Keyley Graham" userId="51178f3d-3260-4cce-be31-d5467aca893d" providerId="ADAL" clId="{1E9CEE1F-5D3A-0F45-8CC7-915F36056428}" dt="2025-12-08T11:40:52.835" v="234" actId="20577"/>
        <pc:sldMkLst>
          <pc:docMk/>
          <pc:sldMk cId="3118103509" sldId="266"/>
        </pc:sldMkLst>
      </pc:sldChg>
      <pc:sldChg chg="modAnim">
        <pc:chgData name="Keyley Graham" userId="51178f3d-3260-4cce-be31-d5467aca893d" providerId="ADAL" clId="{1E9CEE1F-5D3A-0F45-8CC7-915F36056428}" dt="2025-11-20T10:26:30.333" v="189"/>
        <pc:sldMkLst>
          <pc:docMk/>
          <pc:sldMk cId="505565183" sldId="267"/>
        </pc:sldMkLst>
      </pc:sldChg>
      <pc:sldChg chg="modSp mod modAnim">
        <pc:chgData name="Keyley Graham" userId="51178f3d-3260-4cce-be31-d5467aca893d" providerId="ADAL" clId="{1E9CEE1F-5D3A-0F45-8CC7-915F36056428}" dt="2025-12-17T11:22:32.279" v="376" actId="20577"/>
        <pc:sldMkLst>
          <pc:docMk/>
          <pc:sldMk cId="2484452343" sldId="268"/>
        </pc:sldMkLst>
      </pc:sldChg>
      <pc:sldChg chg="modAnim">
        <pc:chgData name="Keyley Graham" userId="51178f3d-3260-4cce-be31-d5467aca893d" providerId="ADAL" clId="{1E9CEE1F-5D3A-0F45-8CC7-915F36056428}" dt="2025-11-20T10:27:49.271" v="192"/>
        <pc:sldMkLst>
          <pc:docMk/>
          <pc:sldMk cId="3437355942" sldId="271"/>
        </pc:sldMkLst>
      </pc:sldChg>
      <pc:sldChg chg="modSp modAnim">
        <pc:chgData name="Keyley Graham" userId="51178f3d-3260-4cce-be31-d5467aca893d" providerId="ADAL" clId="{1E9CEE1F-5D3A-0F45-8CC7-915F36056428}" dt="2025-12-08T12:14:02.592" v="373" actId="255"/>
        <pc:sldMkLst>
          <pc:docMk/>
          <pc:sldMk cId="2818683840" sldId="273"/>
        </pc:sldMkLst>
      </pc:sldChg>
      <pc:sldChg chg="modAnim">
        <pc:chgData name="Keyley Graham" userId="51178f3d-3260-4cce-be31-d5467aca893d" providerId="ADAL" clId="{1E9CEE1F-5D3A-0F45-8CC7-915F36056428}" dt="2025-11-20T10:51:58.061" v="199"/>
        <pc:sldMkLst>
          <pc:docMk/>
          <pc:sldMk cId="212450382" sldId="275"/>
        </pc:sldMkLst>
      </pc:sldChg>
      <pc:sldChg chg="modAnim">
        <pc:chgData name="Keyley Graham" userId="51178f3d-3260-4cce-be31-d5467aca893d" providerId="ADAL" clId="{1E9CEE1F-5D3A-0F45-8CC7-915F36056428}" dt="2025-11-20T10:25:36.755" v="185"/>
        <pc:sldMkLst>
          <pc:docMk/>
          <pc:sldMk cId="692515995" sldId="276"/>
        </pc:sldMkLst>
      </pc:sldChg>
      <pc:sldChg chg="modAnim">
        <pc:chgData name="Keyley Graham" userId="51178f3d-3260-4cce-be31-d5467aca893d" providerId="ADAL" clId="{1E9CEE1F-5D3A-0F45-8CC7-915F36056428}" dt="2025-11-20T10:25:48.328" v="186"/>
        <pc:sldMkLst>
          <pc:docMk/>
          <pc:sldMk cId="262753427" sldId="277"/>
        </pc:sldMkLst>
      </pc:sldChg>
      <pc:sldChg chg="modAnim">
        <pc:chgData name="Keyley Graham" userId="51178f3d-3260-4cce-be31-d5467aca893d" providerId="ADAL" clId="{1E9CEE1F-5D3A-0F45-8CC7-915F36056428}" dt="2025-11-20T10:26:22.204" v="188"/>
        <pc:sldMkLst>
          <pc:docMk/>
          <pc:sldMk cId="2741108434" sldId="278"/>
        </pc:sldMkLst>
      </pc:sldChg>
      <pc:sldChg chg="modSp mod">
        <pc:chgData name="Keyley Graham" userId="51178f3d-3260-4cce-be31-d5467aca893d" providerId="ADAL" clId="{1E9CEE1F-5D3A-0F45-8CC7-915F36056428}" dt="2025-11-06T10:53:05.010" v="10" actId="1076"/>
        <pc:sldMkLst>
          <pc:docMk/>
          <pc:sldMk cId="1845367378" sldId="279"/>
        </pc:sldMkLst>
      </pc:sldChg>
      <pc:sldChg chg="modSp mod modAnim">
        <pc:chgData name="Keyley Graham" userId="51178f3d-3260-4cce-be31-d5467aca893d" providerId="ADAL" clId="{1E9CEE1F-5D3A-0F45-8CC7-915F36056428}" dt="2025-11-20T10:21:31.007" v="168" actId="1038"/>
        <pc:sldMkLst>
          <pc:docMk/>
          <pc:sldMk cId="2882590366" sldId="280"/>
        </pc:sldMkLst>
      </pc:sldChg>
      <pc:sldChg chg="modSp modAnim">
        <pc:chgData name="Keyley Graham" userId="51178f3d-3260-4cce-be31-d5467aca893d" providerId="ADAL" clId="{1E9CEE1F-5D3A-0F45-8CC7-915F36056428}" dt="2025-12-17T11:22:40.892" v="377" actId="20577"/>
        <pc:sldMkLst>
          <pc:docMk/>
          <pc:sldMk cId="1254192644" sldId="281"/>
        </pc:sldMkLst>
      </pc:sldChg>
      <pc:sldChg chg="modAnim">
        <pc:chgData name="Keyley Graham" userId="51178f3d-3260-4cce-be31-d5467aca893d" providerId="ADAL" clId="{1E9CEE1F-5D3A-0F45-8CC7-915F36056428}" dt="2025-11-20T09:57:50.570" v="88"/>
        <pc:sldMkLst>
          <pc:docMk/>
          <pc:sldMk cId="1116531309" sldId="282"/>
        </pc:sldMkLst>
      </pc:sldChg>
      <pc:sldChg chg="modAnim">
        <pc:chgData name="Keyley Graham" userId="51178f3d-3260-4cce-be31-d5467aca893d" providerId="ADAL" clId="{1E9CEE1F-5D3A-0F45-8CC7-915F36056428}" dt="2025-11-20T09:57:58.542" v="90"/>
        <pc:sldMkLst>
          <pc:docMk/>
          <pc:sldMk cId="1815971561" sldId="283"/>
        </pc:sldMkLst>
      </pc:sldChg>
      <pc:sldChg chg="modAnim">
        <pc:chgData name="Keyley Graham" userId="51178f3d-3260-4cce-be31-d5467aca893d" providerId="ADAL" clId="{1E9CEE1F-5D3A-0F45-8CC7-915F36056428}" dt="2025-11-20T09:58:09.888" v="92"/>
        <pc:sldMkLst>
          <pc:docMk/>
          <pc:sldMk cId="3943686097" sldId="284"/>
        </pc:sldMkLst>
      </pc:sldChg>
    </pc:docChg>
  </pc:docChgLst>
  <pc:docChgLst>
    <pc:chgData name="Keyley Graham" userId="51178f3d-3260-4cce-be31-d5467aca893d" providerId="ADAL" clId="{AF9E9488-FFC1-A64B-9B96-255BC49F9598}"/>
    <pc:docChg chg="undo custSel modSld">
      <pc:chgData name="Keyley Graham" userId="51178f3d-3260-4cce-be31-d5467aca893d" providerId="ADAL" clId="{AF9E9488-FFC1-A64B-9B96-255BC49F9598}" dt="2025-08-06T14:06:29.562" v="365" actId="1076"/>
      <pc:docMkLst>
        <pc:docMk/>
      </pc:docMkLst>
      <pc:sldChg chg="addSp modSp mod">
        <pc:chgData name="Keyley Graham" userId="51178f3d-3260-4cce-be31-d5467aca893d" providerId="ADAL" clId="{AF9E9488-FFC1-A64B-9B96-255BC49F9598}" dt="2025-08-06T14:06:29.562" v="365" actId="1076"/>
        <pc:sldMkLst>
          <pc:docMk/>
          <pc:sldMk cId="3019401655" sldId="256"/>
        </pc:sldMkLst>
      </pc:sldChg>
      <pc:sldChg chg="modSp mod">
        <pc:chgData name="Keyley Graham" userId="51178f3d-3260-4cce-be31-d5467aca893d" providerId="ADAL" clId="{AF9E9488-FFC1-A64B-9B96-255BC49F9598}" dt="2025-08-06T13:17:45.755" v="23" actId="2711"/>
        <pc:sldMkLst>
          <pc:docMk/>
          <pc:sldMk cId="47911143" sldId="257"/>
        </pc:sldMkLst>
      </pc:sldChg>
      <pc:sldChg chg="modSp mod">
        <pc:chgData name="Keyley Graham" userId="51178f3d-3260-4cce-be31-d5467aca893d" providerId="ADAL" clId="{AF9E9488-FFC1-A64B-9B96-255BC49F9598}" dt="2025-08-06T13:17:50.938" v="24" actId="113"/>
        <pc:sldMkLst>
          <pc:docMk/>
          <pc:sldMk cId="3019810588" sldId="258"/>
        </pc:sldMkLst>
      </pc:sldChg>
      <pc:sldChg chg="modSp mod">
        <pc:chgData name="Keyley Graham" userId="51178f3d-3260-4cce-be31-d5467aca893d" providerId="ADAL" clId="{AF9E9488-FFC1-A64B-9B96-255BC49F9598}" dt="2025-08-06T13:18:40.022" v="31" actId="113"/>
        <pc:sldMkLst>
          <pc:docMk/>
          <pc:sldMk cId="378301937" sldId="260"/>
        </pc:sldMkLst>
      </pc:sldChg>
      <pc:sldChg chg="modSp mod">
        <pc:chgData name="Keyley Graham" userId="51178f3d-3260-4cce-be31-d5467aca893d" providerId="ADAL" clId="{AF9E9488-FFC1-A64B-9B96-255BC49F9598}" dt="2025-08-06T13:19:22.459" v="37" actId="2711"/>
        <pc:sldMkLst>
          <pc:docMk/>
          <pc:sldMk cId="722443493" sldId="261"/>
        </pc:sldMkLst>
      </pc:sldChg>
      <pc:sldChg chg="modSp mod">
        <pc:chgData name="Keyley Graham" userId="51178f3d-3260-4cce-be31-d5467aca893d" providerId="ADAL" clId="{AF9E9488-FFC1-A64B-9B96-255BC49F9598}" dt="2025-08-06T13:58:37.694" v="153" actId="14100"/>
        <pc:sldMkLst>
          <pc:docMk/>
          <pc:sldMk cId="2696577108" sldId="263"/>
        </pc:sldMkLst>
      </pc:sldChg>
      <pc:sldChg chg="modSp mod">
        <pc:chgData name="Keyley Graham" userId="51178f3d-3260-4cce-be31-d5467aca893d" providerId="ADAL" clId="{AF9E9488-FFC1-A64B-9B96-255BC49F9598}" dt="2025-08-06T13:21:56.317" v="70" actId="2711"/>
        <pc:sldMkLst>
          <pc:docMk/>
          <pc:sldMk cId="3988556688" sldId="264"/>
        </pc:sldMkLst>
      </pc:sldChg>
      <pc:sldChg chg="addSp delSp modSp mod">
        <pc:chgData name="Keyley Graham" userId="51178f3d-3260-4cce-be31-d5467aca893d" providerId="ADAL" clId="{AF9E9488-FFC1-A64B-9B96-255BC49F9598}" dt="2025-08-06T13:59:46.979" v="183" actId="403"/>
        <pc:sldMkLst>
          <pc:docMk/>
          <pc:sldMk cId="3118103509" sldId="266"/>
        </pc:sldMkLst>
      </pc:sldChg>
      <pc:sldChg chg="modSp mod">
        <pc:chgData name="Keyley Graham" userId="51178f3d-3260-4cce-be31-d5467aca893d" providerId="ADAL" clId="{AF9E9488-FFC1-A64B-9B96-255BC49F9598}" dt="2025-08-06T13:22:13.766" v="72" actId="2711"/>
        <pc:sldMkLst>
          <pc:docMk/>
          <pc:sldMk cId="505565183" sldId="267"/>
        </pc:sldMkLst>
      </pc:sldChg>
      <pc:sldChg chg="modSp mod">
        <pc:chgData name="Keyley Graham" userId="51178f3d-3260-4cce-be31-d5467aca893d" providerId="ADAL" clId="{AF9E9488-FFC1-A64B-9B96-255BC49F9598}" dt="2025-08-06T13:23:01.205" v="78" actId="2711"/>
        <pc:sldMkLst>
          <pc:docMk/>
          <pc:sldMk cId="2484452343" sldId="268"/>
        </pc:sldMkLst>
      </pc:sldChg>
      <pc:sldChg chg="modSp">
        <pc:chgData name="Keyley Graham" userId="51178f3d-3260-4cce-be31-d5467aca893d" providerId="ADAL" clId="{AF9E9488-FFC1-A64B-9B96-255BC49F9598}" dt="2025-08-06T13:22:28.346" v="73" actId="2711"/>
        <pc:sldMkLst>
          <pc:docMk/>
          <pc:sldMk cId="816746769" sldId="269"/>
        </pc:sldMkLst>
      </pc:sldChg>
      <pc:sldChg chg="modSp mod">
        <pc:chgData name="Keyley Graham" userId="51178f3d-3260-4cce-be31-d5467aca893d" providerId="ADAL" clId="{AF9E9488-FFC1-A64B-9B96-255BC49F9598}" dt="2025-08-06T14:01:04.241" v="203" actId="1035"/>
        <pc:sldMkLst>
          <pc:docMk/>
          <pc:sldMk cId="3437355942" sldId="271"/>
        </pc:sldMkLst>
      </pc:sldChg>
      <pc:sldChg chg="addSp modSp mod">
        <pc:chgData name="Keyley Graham" userId="51178f3d-3260-4cce-be31-d5467aca893d" providerId="ADAL" clId="{AF9E9488-FFC1-A64B-9B96-255BC49F9598}" dt="2025-08-06T14:04:59.897" v="289" actId="113"/>
        <pc:sldMkLst>
          <pc:docMk/>
          <pc:sldMk cId="2818683840" sldId="273"/>
        </pc:sldMkLst>
      </pc:sldChg>
      <pc:sldChg chg="addSp modSp mod modAnim">
        <pc:chgData name="Keyley Graham" userId="51178f3d-3260-4cce-be31-d5467aca893d" providerId="ADAL" clId="{AF9E9488-FFC1-A64B-9B96-255BC49F9598}" dt="2025-08-06T14:05:06.879" v="290" actId="207"/>
        <pc:sldMkLst>
          <pc:docMk/>
          <pc:sldMk cId="212450382" sldId="275"/>
        </pc:sldMkLst>
      </pc:sldChg>
      <pc:sldChg chg="modSp mod modAnim">
        <pc:chgData name="Keyley Graham" userId="51178f3d-3260-4cce-be31-d5467aca893d" providerId="ADAL" clId="{AF9E9488-FFC1-A64B-9B96-255BC49F9598}" dt="2025-08-06T13:18:18.685" v="28" actId="1076"/>
        <pc:sldMkLst>
          <pc:docMk/>
          <pc:sldMk cId="692515995" sldId="276"/>
        </pc:sldMkLst>
      </pc:sldChg>
      <pc:sldChg chg="modSp mod">
        <pc:chgData name="Keyley Graham" userId="51178f3d-3260-4cce-be31-d5467aca893d" providerId="ADAL" clId="{AF9E9488-FFC1-A64B-9B96-255BC49F9598}" dt="2025-08-06T13:16:52.831" v="17" actId="113"/>
        <pc:sldMkLst>
          <pc:docMk/>
          <pc:sldMk cId="262753427" sldId="277"/>
        </pc:sldMkLst>
      </pc:sldChg>
      <pc:sldChg chg="modSp mod">
        <pc:chgData name="Keyley Graham" userId="51178f3d-3260-4cce-be31-d5467aca893d" providerId="ADAL" clId="{AF9E9488-FFC1-A64B-9B96-255BC49F9598}" dt="2025-08-06T13:21:24.483" v="65" actId="20577"/>
        <pc:sldMkLst>
          <pc:docMk/>
          <pc:sldMk cId="2741108434" sldId="278"/>
        </pc:sldMkLst>
      </pc:sldChg>
      <pc:sldChg chg="modSp mod">
        <pc:chgData name="Keyley Graham" userId="51178f3d-3260-4cce-be31-d5467aca893d" providerId="ADAL" clId="{AF9E9488-FFC1-A64B-9B96-255BC49F9598}" dt="2025-08-06T13:25:57.340" v="110" actId="1037"/>
        <pc:sldMkLst>
          <pc:docMk/>
          <pc:sldMk cId="1845367378" sldId="279"/>
        </pc:sldMkLst>
      </pc:sldChg>
      <pc:sldChg chg="modSp">
        <pc:chgData name="Keyley Graham" userId="51178f3d-3260-4cce-be31-d5467aca893d" providerId="ADAL" clId="{AF9E9488-FFC1-A64B-9B96-255BC49F9598}" dt="2025-08-06T13:23:14.308" v="79" actId="2711"/>
        <pc:sldMkLst>
          <pc:docMk/>
          <pc:sldMk cId="2882590366" sldId="280"/>
        </pc:sldMkLst>
      </pc:sldChg>
      <pc:sldChg chg="modSp mod">
        <pc:chgData name="Keyley Graham" userId="51178f3d-3260-4cce-be31-d5467aca893d" providerId="ADAL" clId="{AF9E9488-FFC1-A64B-9B96-255BC49F9598}" dt="2025-08-06T13:26:24.674" v="114" actId="2711"/>
        <pc:sldMkLst>
          <pc:docMk/>
          <pc:sldMk cId="1254192644" sldId="281"/>
        </pc:sldMkLst>
      </pc:sldChg>
    </pc:docChg>
  </pc:docChgLst>
  <pc:docChgLst>
    <pc:chgData clId="Web-{51634894-56CD-9821-62DA-3E24200C2C0E}"/>
    <pc:docChg chg="addSld delSld">
      <pc:chgData name="" userId="" providerId="" clId="Web-{51634894-56CD-9821-62DA-3E24200C2C0E}" dt="2025-09-18T11:17:22.815" v="1"/>
      <pc:docMkLst>
        <pc:docMk/>
      </pc:docMkLst>
      <pc:sldChg chg="add del">
        <pc:chgData name="" userId="" providerId="" clId="Web-{51634894-56CD-9821-62DA-3E24200C2C0E}" dt="2025-09-18T11:17:22.815" v="1"/>
        <pc:sldMkLst>
          <pc:docMk/>
          <pc:sldMk cId="3019401655" sldId="256"/>
        </pc:sldMkLst>
      </pc:sldChg>
    </pc:docChg>
  </pc:docChgLst>
  <pc:docChgLst>
    <pc:chgData name="Lola Bell" userId="35829591-d54e-45a8-96eb-55b1106d1785" providerId="ADAL" clId="{F160BE98-B198-4A19-8F78-0DFB864C457E}"/>
    <pc:docChg chg="undo custSel modSld">
      <pc:chgData name="Lola Bell" userId="35829591-d54e-45a8-96eb-55b1106d1785" providerId="ADAL" clId="{F160BE98-B198-4A19-8F78-0DFB864C457E}" dt="2025-09-03T15:45:02.970" v="35" actId="207"/>
      <pc:docMkLst>
        <pc:docMk/>
      </pc:docMkLst>
      <pc:sldChg chg="addSp delSp modSp mod">
        <pc:chgData name="Lola Bell" userId="35829591-d54e-45a8-96eb-55b1106d1785" providerId="ADAL" clId="{F160BE98-B198-4A19-8F78-0DFB864C457E}" dt="2025-09-03T15:45:02.970" v="35" actId="207"/>
        <pc:sldMkLst>
          <pc:docMk/>
          <pc:sldMk cId="47911143" sldId="257"/>
        </pc:sldMkLst>
      </pc:sldChg>
      <pc:sldChg chg="modSp mod">
        <pc:chgData name="Lola Bell" userId="35829591-d54e-45a8-96eb-55b1106d1785" providerId="ADAL" clId="{F160BE98-B198-4A19-8F78-0DFB864C457E}" dt="2025-09-03T15:43:10.596" v="7" actId="27636"/>
        <pc:sldMkLst>
          <pc:docMk/>
          <pc:sldMk cId="2484452343" sldId="268"/>
        </pc:sldMkLst>
      </pc:sldChg>
    </pc:docChg>
  </pc:docChgLst>
  <pc:docChgLst>
    <pc:chgData name="Alice O'Dwyer" userId="bb6796cf-fc52-4712-b95e-8b48e7bce612" providerId="ADAL" clId="{7C7B4524-E5B7-4BF9-91D1-AD157B5BED41}"/>
    <pc:docChg chg="custSel modSld">
      <pc:chgData name="Alice O'Dwyer" userId="bb6796cf-fc52-4712-b95e-8b48e7bce612" providerId="ADAL" clId="{7C7B4524-E5B7-4BF9-91D1-AD157B5BED41}" dt="2025-04-01T10:09:31.073" v="146" actId="20577"/>
      <pc:docMkLst>
        <pc:docMk/>
      </pc:docMkLst>
      <pc:sldChg chg="addSp modSp mod">
        <pc:chgData name="Alice O'Dwyer" userId="bb6796cf-fc52-4712-b95e-8b48e7bce612" providerId="ADAL" clId="{7C7B4524-E5B7-4BF9-91D1-AD157B5BED41}" dt="2025-04-01T10:09:31.073" v="146" actId="20577"/>
        <pc:sldMkLst>
          <pc:docMk/>
          <pc:sldMk cId="722443493" sldId="261"/>
        </pc:sldMkLst>
      </pc:sldChg>
    </pc:docChg>
  </pc:docChgLst>
  <pc:docChgLst>
    <pc:chgData name="Keyley Graham" userId="51178f3d-3260-4cce-be31-d5467aca893d" providerId="ADAL" clId="{D6EA4E5D-0610-F741-8A7B-B75CEC25FD2F}"/>
    <pc:docChg chg="undo custSel addSld delSld modSld sldOrd">
      <pc:chgData name="Keyley Graham" userId="51178f3d-3260-4cce-be31-d5467aca893d" providerId="ADAL" clId="{D6EA4E5D-0610-F741-8A7B-B75CEC25FD2F}" dt="2025-04-07T14:35:27.299" v="5580" actId="167"/>
      <pc:docMkLst>
        <pc:docMk/>
      </pc:docMkLst>
      <pc:sldChg chg="addSp delSp modSp mod">
        <pc:chgData name="Keyley Graham" userId="51178f3d-3260-4cce-be31-d5467aca893d" providerId="ADAL" clId="{D6EA4E5D-0610-F741-8A7B-B75CEC25FD2F}" dt="2025-04-07T14:33:31.512" v="5493" actId="1076"/>
        <pc:sldMkLst>
          <pc:docMk/>
          <pc:sldMk cId="3019401655" sldId="256"/>
        </pc:sldMkLst>
      </pc:sldChg>
      <pc:sldChg chg="addSp delSp modSp mod">
        <pc:chgData name="Keyley Graham" userId="51178f3d-3260-4cce-be31-d5467aca893d" providerId="ADAL" clId="{D6EA4E5D-0610-F741-8A7B-B75CEC25FD2F}" dt="2025-04-04T13:05:29.908" v="616" actId="1038"/>
        <pc:sldMkLst>
          <pc:docMk/>
          <pc:sldMk cId="47911143" sldId="257"/>
        </pc:sldMkLst>
      </pc:sldChg>
      <pc:sldChg chg="addSp delSp modSp mod">
        <pc:chgData name="Keyley Graham" userId="51178f3d-3260-4cce-be31-d5467aca893d" providerId="ADAL" clId="{D6EA4E5D-0610-F741-8A7B-B75CEC25FD2F}" dt="2025-04-04T13:07:19.852" v="705" actId="14861"/>
        <pc:sldMkLst>
          <pc:docMk/>
          <pc:sldMk cId="3019810588" sldId="258"/>
        </pc:sldMkLst>
      </pc:sldChg>
      <pc:sldChg chg="del">
        <pc:chgData name="Keyley Graham" userId="51178f3d-3260-4cce-be31-d5467aca893d" providerId="ADAL" clId="{D6EA4E5D-0610-F741-8A7B-B75CEC25FD2F}" dt="2025-04-04T13:29:42.795" v="1408" actId="2696"/>
        <pc:sldMkLst>
          <pc:docMk/>
          <pc:sldMk cId="1977202381" sldId="259"/>
        </pc:sldMkLst>
      </pc:sldChg>
      <pc:sldChg chg="addSp delSp modSp add del mod ord">
        <pc:chgData name="Keyley Graham" userId="51178f3d-3260-4cce-be31-d5467aca893d" providerId="ADAL" clId="{D6EA4E5D-0610-F741-8A7B-B75CEC25FD2F}" dt="2025-04-07T11:04:38.096" v="4034" actId="1076"/>
        <pc:sldMkLst>
          <pc:docMk/>
          <pc:sldMk cId="378301937" sldId="260"/>
        </pc:sldMkLst>
      </pc:sldChg>
      <pc:sldChg chg="addSp delSp modSp mod">
        <pc:chgData name="Keyley Graham" userId="51178f3d-3260-4cce-be31-d5467aca893d" providerId="ADAL" clId="{D6EA4E5D-0610-F741-8A7B-B75CEC25FD2F}" dt="2025-04-04T13:54:46.395" v="2002" actId="207"/>
        <pc:sldMkLst>
          <pc:docMk/>
          <pc:sldMk cId="722443493" sldId="261"/>
        </pc:sldMkLst>
      </pc:sldChg>
      <pc:sldChg chg="del">
        <pc:chgData name="Keyley Graham" userId="51178f3d-3260-4cce-be31-d5467aca893d" providerId="ADAL" clId="{D6EA4E5D-0610-F741-8A7B-B75CEC25FD2F}" dt="2025-04-04T13:44:17.177" v="1601" actId="2696"/>
        <pc:sldMkLst>
          <pc:docMk/>
          <pc:sldMk cId="1366192126" sldId="262"/>
        </pc:sldMkLst>
      </pc:sldChg>
      <pc:sldChg chg="addSp delSp modSp mod">
        <pc:chgData name="Keyley Graham" userId="51178f3d-3260-4cce-be31-d5467aca893d" providerId="ADAL" clId="{D6EA4E5D-0610-F741-8A7B-B75CEC25FD2F}" dt="2025-04-07T11:12:57.760" v="4151" actId="1036"/>
        <pc:sldMkLst>
          <pc:docMk/>
          <pc:sldMk cId="2696577108" sldId="263"/>
        </pc:sldMkLst>
      </pc:sldChg>
      <pc:sldChg chg="addSp delSp modSp mod">
        <pc:chgData name="Keyley Graham" userId="51178f3d-3260-4cce-be31-d5467aca893d" providerId="ADAL" clId="{D6EA4E5D-0610-F741-8A7B-B75CEC25FD2F}" dt="2025-04-07T10:53:00.909" v="3675" actId="1076"/>
        <pc:sldMkLst>
          <pc:docMk/>
          <pc:sldMk cId="3988556688" sldId="264"/>
        </pc:sldMkLst>
      </pc:sldChg>
      <pc:sldChg chg="addSp delSp modSp mod">
        <pc:chgData name="Keyley Graham" userId="51178f3d-3260-4cce-be31-d5467aca893d" providerId="ADAL" clId="{D6EA4E5D-0610-F741-8A7B-B75CEC25FD2F}" dt="2025-04-04T13:32:37.462" v="1512" actId="14861"/>
        <pc:sldMkLst>
          <pc:docMk/>
          <pc:sldMk cId="592634135" sldId="265"/>
        </pc:sldMkLst>
      </pc:sldChg>
      <pc:sldChg chg="addSp delSp modSp mod">
        <pc:chgData name="Keyley Graham" userId="51178f3d-3260-4cce-be31-d5467aca893d" providerId="ADAL" clId="{D6EA4E5D-0610-F741-8A7B-B75CEC25FD2F}" dt="2025-04-07T11:11:21.617" v="4126" actId="20577"/>
        <pc:sldMkLst>
          <pc:docMk/>
          <pc:sldMk cId="3118103509" sldId="266"/>
        </pc:sldMkLst>
      </pc:sldChg>
      <pc:sldChg chg="addSp delSp modSp mod">
        <pc:chgData name="Keyley Graham" userId="51178f3d-3260-4cce-be31-d5467aca893d" providerId="ADAL" clId="{D6EA4E5D-0610-F741-8A7B-B75CEC25FD2F}" dt="2025-04-07T11:19:56.969" v="4260" actId="478"/>
        <pc:sldMkLst>
          <pc:docMk/>
          <pc:sldMk cId="505565183" sldId="267"/>
        </pc:sldMkLst>
      </pc:sldChg>
      <pc:sldChg chg="addSp delSp modSp mod">
        <pc:chgData name="Keyley Graham" userId="51178f3d-3260-4cce-be31-d5467aca893d" providerId="ADAL" clId="{D6EA4E5D-0610-F741-8A7B-B75CEC25FD2F}" dt="2025-04-07T11:32:59.595" v="4343" actId="1036"/>
        <pc:sldMkLst>
          <pc:docMk/>
          <pc:sldMk cId="2484452343" sldId="268"/>
        </pc:sldMkLst>
      </pc:sldChg>
      <pc:sldChg chg="addSp delSp modSp mod">
        <pc:chgData name="Keyley Graham" userId="51178f3d-3260-4cce-be31-d5467aca893d" providerId="ADAL" clId="{D6EA4E5D-0610-F741-8A7B-B75CEC25FD2F}" dt="2025-04-07T11:58:59.436" v="4688" actId="1076"/>
        <pc:sldMkLst>
          <pc:docMk/>
          <pc:sldMk cId="816746769" sldId="269"/>
        </pc:sldMkLst>
      </pc:sldChg>
      <pc:sldChg chg="del">
        <pc:chgData name="Keyley Graham" userId="51178f3d-3260-4cce-be31-d5467aca893d" providerId="ADAL" clId="{D6EA4E5D-0610-F741-8A7B-B75CEC25FD2F}" dt="2025-04-07T13:33:32.622" v="4958" actId="2696"/>
        <pc:sldMkLst>
          <pc:docMk/>
          <pc:sldMk cId="2077116275" sldId="270"/>
        </pc:sldMkLst>
      </pc:sldChg>
      <pc:sldChg chg="addSp delSp modSp mod">
        <pc:chgData name="Keyley Graham" userId="51178f3d-3260-4cce-be31-d5467aca893d" providerId="ADAL" clId="{D6EA4E5D-0610-F741-8A7B-B75CEC25FD2F}" dt="2025-04-07T13:37:27.314" v="5042" actId="1036"/>
        <pc:sldMkLst>
          <pc:docMk/>
          <pc:sldMk cId="3437355942" sldId="271"/>
        </pc:sldMkLst>
      </pc:sldChg>
      <pc:sldChg chg="del">
        <pc:chgData name="Keyley Graham" userId="51178f3d-3260-4cce-be31-d5467aca893d" providerId="ADAL" clId="{D6EA4E5D-0610-F741-8A7B-B75CEC25FD2F}" dt="2025-04-07T13:38:09.548" v="5057" actId="2696"/>
        <pc:sldMkLst>
          <pc:docMk/>
          <pc:sldMk cId="39862934" sldId="272"/>
        </pc:sldMkLst>
      </pc:sldChg>
      <pc:sldChg chg="addSp delSp modSp mod">
        <pc:chgData name="Keyley Graham" userId="51178f3d-3260-4cce-be31-d5467aca893d" providerId="ADAL" clId="{D6EA4E5D-0610-F741-8A7B-B75CEC25FD2F}" dt="2025-04-07T14:35:27.299" v="5580" actId="167"/>
        <pc:sldMkLst>
          <pc:docMk/>
          <pc:sldMk cId="2818683840" sldId="273"/>
        </pc:sldMkLst>
      </pc:sldChg>
      <pc:sldChg chg="addSp delSp modSp add del mod">
        <pc:chgData name="Keyley Graham" userId="51178f3d-3260-4cce-be31-d5467aca893d" providerId="ADAL" clId="{D6EA4E5D-0610-F741-8A7B-B75CEC25FD2F}" dt="2025-04-07T09:58:06.672" v="3125" actId="2696"/>
        <pc:sldMkLst>
          <pc:docMk/>
          <pc:sldMk cId="818635159" sldId="274"/>
        </pc:sldMkLst>
      </pc:sldChg>
      <pc:sldChg chg="new del">
        <pc:chgData name="Keyley Graham" userId="51178f3d-3260-4cce-be31-d5467aca893d" providerId="ADAL" clId="{D6EA4E5D-0610-F741-8A7B-B75CEC25FD2F}" dt="2025-04-04T13:07:47.968" v="707" actId="680"/>
        <pc:sldMkLst>
          <pc:docMk/>
          <pc:sldMk cId="2429354076" sldId="274"/>
        </pc:sldMkLst>
      </pc:sldChg>
      <pc:sldChg chg="addSp delSp modSp add mod">
        <pc:chgData name="Keyley Graham" userId="51178f3d-3260-4cce-be31-d5467aca893d" providerId="ADAL" clId="{D6EA4E5D-0610-F741-8A7B-B75CEC25FD2F}" dt="2025-04-07T14:34:58.556" v="5507" actId="1037"/>
        <pc:sldMkLst>
          <pc:docMk/>
          <pc:sldMk cId="212450382" sldId="275"/>
        </pc:sldMkLst>
      </pc:sldChg>
      <pc:sldChg chg="addSp delSp modSp add mod ord">
        <pc:chgData name="Keyley Graham" userId="51178f3d-3260-4cce-be31-d5467aca893d" providerId="ADAL" clId="{D6EA4E5D-0610-F741-8A7B-B75CEC25FD2F}" dt="2025-04-07T10:56:42.014" v="3717" actId="1038"/>
        <pc:sldMkLst>
          <pc:docMk/>
          <pc:sldMk cId="692515995" sldId="276"/>
        </pc:sldMkLst>
      </pc:sldChg>
      <pc:sldChg chg="addSp delSp modSp add mod">
        <pc:chgData name="Keyley Graham" userId="51178f3d-3260-4cce-be31-d5467aca893d" providerId="ADAL" clId="{D6EA4E5D-0610-F741-8A7B-B75CEC25FD2F}" dt="2025-04-07T10:57:34.822" v="3727" actId="1076"/>
        <pc:sldMkLst>
          <pc:docMk/>
          <pc:sldMk cId="262753427" sldId="277"/>
        </pc:sldMkLst>
      </pc:sldChg>
      <pc:sldChg chg="addSp delSp modSp add mod">
        <pc:chgData name="Keyley Graham" userId="51178f3d-3260-4cce-be31-d5467aca893d" providerId="ADAL" clId="{D6EA4E5D-0610-F741-8A7B-B75CEC25FD2F}" dt="2025-04-07T10:25:04.787" v="3528" actId="1076"/>
        <pc:sldMkLst>
          <pc:docMk/>
          <pc:sldMk cId="2741108434" sldId="278"/>
        </pc:sldMkLst>
      </pc:sldChg>
      <pc:sldChg chg="addSp delSp modSp add mod ord">
        <pc:chgData name="Keyley Graham" userId="51178f3d-3260-4cce-be31-d5467aca893d" providerId="ADAL" clId="{D6EA4E5D-0610-F741-8A7B-B75CEC25FD2F}" dt="2025-04-07T13:50:36.527" v="5491" actId="207"/>
        <pc:sldMkLst>
          <pc:docMk/>
          <pc:sldMk cId="1845367378" sldId="279"/>
        </pc:sldMkLst>
      </pc:sldChg>
      <pc:sldChg chg="modSp add mod ord">
        <pc:chgData name="Keyley Graham" userId="51178f3d-3260-4cce-be31-d5467aca893d" providerId="ADAL" clId="{D6EA4E5D-0610-F741-8A7B-B75CEC25FD2F}" dt="2025-04-07T13:33:25.421" v="4957" actId="20577"/>
        <pc:sldMkLst>
          <pc:docMk/>
          <pc:sldMk cId="2882590366" sldId="280"/>
        </pc:sldMkLst>
      </pc:sldChg>
      <pc:sldChg chg="modSp add mod ord">
        <pc:chgData name="Keyley Graham" userId="51178f3d-3260-4cce-be31-d5467aca893d" providerId="ADAL" clId="{D6EA4E5D-0610-F741-8A7B-B75CEC25FD2F}" dt="2025-04-07T13:38:05.786" v="5056" actId="20577"/>
        <pc:sldMkLst>
          <pc:docMk/>
          <pc:sldMk cId="1254192644" sldId="281"/>
        </pc:sldMkLst>
      </pc:sldChg>
    </pc:docChg>
  </pc:docChgLst>
  <pc:docChgLst>
    <pc:chgData name="Alice O'Dwyer" userId="bb6796cf-fc52-4712-b95e-8b48e7bce612" providerId="ADAL" clId="{27254986-3E0A-49C4-A704-F8541B89BD57}"/>
    <pc:docChg chg="modSld">
      <pc:chgData name="Alice O'Dwyer" userId="bb6796cf-fc52-4712-b95e-8b48e7bce612" providerId="ADAL" clId="{27254986-3E0A-49C4-A704-F8541B89BD57}" dt="2025-08-28T09:54:15.389" v="18" actId="20577"/>
      <pc:docMkLst>
        <pc:docMk/>
      </pc:docMkLst>
      <pc:sldChg chg="modSp mod">
        <pc:chgData name="Alice O'Dwyer" userId="bb6796cf-fc52-4712-b95e-8b48e7bce612" providerId="ADAL" clId="{27254986-3E0A-49C4-A704-F8541B89BD57}" dt="2025-08-28T09:54:15.389" v="18" actId="20577"/>
        <pc:sldMkLst>
          <pc:docMk/>
          <pc:sldMk cId="2741108434" sldId="278"/>
        </pc:sldMkLst>
      </pc:sldChg>
    </pc:docChg>
  </pc:docChgLst>
  <pc:docChgLst>
    <pc:chgData name="Lola Bell" userId="35829591-d54e-45a8-96eb-55b1106d1785" providerId="ADAL" clId="{F151A4CB-237B-412F-AC8B-16E14F2C3180}"/>
    <pc:docChg chg="modSld">
      <pc:chgData name="Lola Bell" userId="35829591-d54e-45a8-96eb-55b1106d1785" providerId="ADAL" clId="{F151A4CB-237B-412F-AC8B-16E14F2C3180}" dt="2025-07-07T10:04:27.540" v="121"/>
      <pc:docMkLst>
        <pc:docMk/>
      </pc:docMkLst>
      <pc:sldChg chg="modAnim">
        <pc:chgData name="Lola Bell" userId="35829591-d54e-45a8-96eb-55b1106d1785" providerId="ADAL" clId="{F151A4CB-237B-412F-AC8B-16E14F2C3180}" dt="2025-07-04T14:50:07.567" v="5"/>
        <pc:sldMkLst>
          <pc:docMk/>
          <pc:sldMk cId="3019810588" sldId="258"/>
        </pc:sldMkLst>
      </pc:sldChg>
      <pc:sldChg chg="modAnim">
        <pc:chgData name="Lola Bell" userId="35829591-d54e-45a8-96eb-55b1106d1785" providerId="ADAL" clId="{F151A4CB-237B-412F-AC8B-16E14F2C3180}" dt="2025-07-07T09:11:28.426" v="21"/>
        <pc:sldMkLst>
          <pc:docMk/>
          <pc:sldMk cId="378301937" sldId="260"/>
        </pc:sldMkLst>
      </pc:sldChg>
      <pc:sldChg chg="modAnim">
        <pc:chgData name="Lola Bell" userId="35829591-d54e-45a8-96eb-55b1106d1785" providerId="ADAL" clId="{F151A4CB-237B-412F-AC8B-16E14F2C3180}" dt="2025-07-07T09:42:45.902" v="59"/>
        <pc:sldMkLst>
          <pc:docMk/>
          <pc:sldMk cId="722443493" sldId="261"/>
        </pc:sldMkLst>
      </pc:sldChg>
      <pc:sldChg chg="modAnim">
        <pc:chgData name="Lola Bell" userId="35829591-d54e-45a8-96eb-55b1106d1785" providerId="ADAL" clId="{F151A4CB-237B-412F-AC8B-16E14F2C3180}" dt="2025-07-07T09:43:43.774" v="67"/>
        <pc:sldMkLst>
          <pc:docMk/>
          <pc:sldMk cId="2696577108" sldId="263"/>
        </pc:sldMkLst>
      </pc:sldChg>
      <pc:sldChg chg="modAnim">
        <pc:chgData name="Lola Bell" userId="35829591-d54e-45a8-96eb-55b1106d1785" providerId="ADAL" clId="{F151A4CB-237B-412F-AC8B-16E14F2C3180}" dt="2025-07-07T09:45:13.363" v="77"/>
        <pc:sldMkLst>
          <pc:docMk/>
          <pc:sldMk cId="3988556688" sldId="264"/>
        </pc:sldMkLst>
      </pc:sldChg>
      <pc:sldChg chg="modAnim">
        <pc:chgData name="Lola Bell" userId="35829591-d54e-45a8-96eb-55b1106d1785" providerId="ADAL" clId="{F151A4CB-237B-412F-AC8B-16E14F2C3180}" dt="2025-07-07T09:43:13.594" v="61"/>
        <pc:sldMkLst>
          <pc:docMk/>
          <pc:sldMk cId="3118103509" sldId="266"/>
        </pc:sldMkLst>
      </pc:sldChg>
      <pc:sldChg chg="modAnim">
        <pc:chgData name="Lola Bell" userId="35829591-d54e-45a8-96eb-55b1106d1785" providerId="ADAL" clId="{F151A4CB-237B-412F-AC8B-16E14F2C3180}" dt="2025-07-07T09:45:39.887" v="79"/>
        <pc:sldMkLst>
          <pc:docMk/>
          <pc:sldMk cId="505565183" sldId="267"/>
        </pc:sldMkLst>
      </pc:sldChg>
      <pc:sldChg chg="modAnim">
        <pc:chgData name="Lola Bell" userId="35829591-d54e-45a8-96eb-55b1106d1785" providerId="ADAL" clId="{F151A4CB-237B-412F-AC8B-16E14F2C3180}" dt="2025-07-07T10:01:29.889" v="96"/>
        <pc:sldMkLst>
          <pc:docMk/>
          <pc:sldMk cId="2484452343" sldId="268"/>
        </pc:sldMkLst>
      </pc:sldChg>
      <pc:sldChg chg="modAnim">
        <pc:chgData name="Lola Bell" userId="35829591-d54e-45a8-96eb-55b1106d1785" providerId="ADAL" clId="{F151A4CB-237B-412F-AC8B-16E14F2C3180}" dt="2025-07-07T10:00:50.606" v="90"/>
        <pc:sldMkLst>
          <pc:docMk/>
          <pc:sldMk cId="816746769" sldId="269"/>
        </pc:sldMkLst>
      </pc:sldChg>
      <pc:sldChg chg="modAnim">
        <pc:chgData name="Lola Bell" userId="35829591-d54e-45a8-96eb-55b1106d1785" providerId="ADAL" clId="{F151A4CB-237B-412F-AC8B-16E14F2C3180}" dt="2025-07-07T10:02:08.698" v="99"/>
        <pc:sldMkLst>
          <pc:docMk/>
          <pc:sldMk cId="3437355942" sldId="271"/>
        </pc:sldMkLst>
      </pc:sldChg>
      <pc:sldChg chg="modAnim">
        <pc:chgData name="Lola Bell" userId="35829591-d54e-45a8-96eb-55b1106d1785" providerId="ADAL" clId="{F151A4CB-237B-412F-AC8B-16E14F2C3180}" dt="2025-07-07T10:04:27.540" v="121"/>
        <pc:sldMkLst>
          <pc:docMk/>
          <pc:sldMk cId="2818683840" sldId="273"/>
        </pc:sldMkLst>
      </pc:sldChg>
      <pc:sldChg chg="modAnim">
        <pc:chgData name="Lola Bell" userId="35829591-d54e-45a8-96eb-55b1106d1785" providerId="ADAL" clId="{F151A4CB-237B-412F-AC8B-16E14F2C3180}" dt="2025-07-07T10:03:01.211" v="108"/>
        <pc:sldMkLst>
          <pc:docMk/>
          <pc:sldMk cId="212450382" sldId="275"/>
        </pc:sldMkLst>
      </pc:sldChg>
      <pc:sldChg chg="modAnim">
        <pc:chgData name="Lola Bell" userId="35829591-d54e-45a8-96eb-55b1106d1785" providerId="ADAL" clId="{F151A4CB-237B-412F-AC8B-16E14F2C3180}" dt="2025-07-04T14:50:22.193" v="9"/>
        <pc:sldMkLst>
          <pc:docMk/>
          <pc:sldMk cId="692515995" sldId="276"/>
        </pc:sldMkLst>
      </pc:sldChg>
      <pc:sldChg chg="modAnim">
        <pc:chgData name="Lola Bell" userId="35829591-d54e-45a8-96eb-55b1106d1785" providerId="ADAL" clId="{F151A4CB-237B-412F-AC8B-16E14F2C3180}" dt="2025-07-07T09:11:00.174" v="19"/>
        <pc:sldMkLst>
          <pc:docMk/>
          <pc:sldMk cId="262753427" sldId="277"/>
        </pc:sldMkLst>
      </pc:sldChg>
      <pc:sldChg chg="modAnim">
        <pc:chgData name="Lola Bell" userId="35829591-d54e-45a8-96eb-55b1106d1785" providerId="ADAL" clId="{F151A4CB-237B-412F-AC8B-16E14F2C3180}" dt="2025-07-07T09:44:48.069" v="74"/>
        <pc:sldMkLst>
          <pc:docMk/>
          <pc:sldMk cId="2741108434" sldId="278"/>
        </pc:sldMkLst>
      </pc:sldChg>
      <pc:sldChg chg="modAnim">
        <pc:chgData name="Lola Bell" userId="35829591-d54e-45a8-96eb-55b1106d1785" providerId="ADAL" clId="{F151A4CB-237B-412F-AC8B-16E14F2C3180}" dt="2025-07-07T10:03:50.503" v="114"/>
        <pc:sldMkLst>
          <pc:docMk/>
          <pc:sldMk cId="1845367378" sldId="279"/>
        </pc:sldMkLst>
      </pc:sldChg>
      <pc:sldChg chg="modAnim">
        <pc:chgData name="Lola Bell" userId="35829591-d54e-45a8-96eb-55b1106d1785" providerId="ADAL" clId="{F151A4CB-237B-412F-AC8B-16E14F2C3180}" dt="2025-07-07T10:01:53.088" v="98"/>
        <pc:sldMkLst>
          <pc:docMk/>
          <pc:sldMk cId="2882590366" sldId="280"/>
        </pc:sldMkLst>
      </pc:sldChg>
      <pc:sldChg chg="modAnim">
        <pc:chgData name="Lola Bell" userId="35829591-d54e-45a8-96eb-55b1106d1785" providerId="ADAL" clId="{F151A4CB-237B-412F-AC8B-16E14F2C3180}" dt="2025-07-07T10:04:13.826" v="119"/>
        <pc:sldMkLst>
          <pc:docMk/>
          <pc:sldMk cId="1254192644" sldId="281"/>
        </pc:sldMkLst>
      </pc:sldChg>
    </pc:docChg>
  </pc:docChgLst>
  <pc:docChgLst>
    <pc:chgData name="Keyley Graham" userId="51178f3d-3260-4cce-be31-d5467aca893d" providerId="ADAL" clId="{9F03C13F-3604-EB4B-A50F-FFC7CD4FA706}"/>
    <pc:docChg chg="undo custSel addSld modSld">
      <pc:chgData name="Keyley Graham" userId="51178f3d-3260-4cce-be31-d5467aca893d" providerId="ADAL" clId="{9F03C13F-3604-EB4B-A50F-FFC7CD4FA706}" dt="2025-09-12T11:46:07.501" v="526" actId="404"/>
      <pc:docMkLst>
        <pc:docMk/>
      </pc:docMkLst>
      <pc:sldChg chg="addSp delSp modSp mod">
        <pc:chgData name="Keyley Graham" userId="51178f3d-3260-4cce-be31-d5467aca893d" providerId="ADAL" clId="{9F03C13F-3604-EB4B-A50F-FFC7CD4FA706}" dt="2025-08-21T13:22:37.707" v="320"/>
        <pc:sldMkLst>
          <pc:docMk/>
          <pc:sldMk cId="3019401655" sldId="256"/>
        </pc:sldMkLst>
      </pc:sldChg>
      <pc:sldChg chg="modSp mod">
        <pc:chgData name="Keyley Graham" userId="51178f3d-3260-4cce-be31-d5467aca893d" providerId="ADAL" clId="{9F03C13F-3604-EB4B-A50F-FFC7CD4FA706}" dt="2025-09-12T11:35:18.427" v="326" actId="2710"/>
        <pc:sldMkLst>
          <pc:docMk/>
          <pc:sldMk cId="47911143" sldId="257"/>
        </pc:sldMkLst>
      </pc:sldChg>
      <pc:sldChg chg="modSp mod">
        <pc:chgData name="Keyley Graham" userId="51178f3d-3260-4cce-be31-d5467aca893d" providerId="ADAL" clId="{9F03C13F-3604-EB4B-A50F-FFC7CD4FA706}" dt="2025-09-12T11:35:48.282" v="327" actId="1076"/>
        <pc:sldMkLst>
          <pc:docMk/>
          <pc:sldMk cId="378301937" sldId="260"/>
        </pc:sldMkLst>
      </pc:sldChg>
      <pc:sldChg chg="modSp">
        <pc:chgData name="Keyley Graham" userId="51178f3d-3260-4cce-be31-d5467aca893d" providerId="ADAL" clId="{9F03C13F-3604-EB4B-A50F-FFC7CD4FA706}" dt="2025-09-12T11:39:04.289" v="344" actId="20577"/>
        <pc:sldMkLst>
          <pc:docMk/>
          <pc:sldMk cId="3988556688" sldId="264"/>
        </pc:sldMkLst>
      </pc:sldChg>
      <pc:sldChg chg="addSp delSp modSp mod delAnim modAnim">
        <pc:chgData name="Keyley Graham" userId="51178f3d-3260-4cce-be31-d5467aca893d" providerId="ADAL" clId="{9F03C13F-3604-EB4B-A50F-FFC7CD4FA706}" dt="2025-09-10T16:44:12.572" v="325"/>
        <pc:sldMkLst>
          <pc:docMk/>
          <pc:sldMk cId="592634135" sldId="265"/>
        </pc:sldMkLst>
      </pc:sldChg>
      <pc:sldChg chg="addSp modSp mod">
        <pc:chgData name="Keyley Graham" userId="51178f3d-3260-4cce-be31-d5467aca893d" providerId="ADAL" clId="{9F03C13F-3604-EB4B-A50F-FFC7CD4FA706}" dt="2025-09-12T11:37:53.116" v="329" actId="1076"/>
        <pc:sldMkLst>
          <pc:docMk/>
          <pc:sldMk cId="3118103509" sldId="266"/>
        </pc:sldMkLst>
      </pc:sldChg>
      <pc:sldChg chg="modSp mod">
        <pc:chgData name="Keyley Graham" userId="51178f3d-3260-4cce-be31-d5467aca893d" providerId="ADAL" clId="{9F03C13F-3604-EB4B-A50F-FFC7CD4FA706}" dt="2025-09-12T11:38:36.656" v="332" actId="27636"/>
        <pc:sldMkLst>
          <pc:docMk/>
          <pc:sldMk cId="2484452343" sldId="268"/>
        </pc:sldMkLst>
      </pc:sldChg>
      <pc:sldChg chg="modSp">
        <pc:chgData name="Keyley Graham" userId="51178f3d-3260-4cce-be31-d5467aca893d" providerId="ADAL" clId="{9F03C13F-3604-EB4B-A50F-FFC7CD4FA706}" dt="2025-08-21T10:06:30.781" v="315" actId="20577"/>
        <pc:sldMkLst>
          <pc:docMk/>
          <pc:sldMk cId="212450382" sldId="275"/>
        </pc:sldMkLst>
      </pc:sldChg>
      <pc:sldChg chg="modSp">
        <pc:chgData name="Keyley Graham" userId="51178f3d-3260-4cce-be31-d5467aca893d" providerId="ADAL" clId="{9F03C13F-3604-EB4B-A50F-FFC7CD4FA706}" dt="2025-09-12T11:38:37.870" v="340" actId="20577"/>
        <pc:sldMkLst>
          <pc:docMk/>
          <pc:sldMk cId="2741108434" sldId="278"/>
        </pc:sldMkLst>
      </pc:sldChg>
      <pc:sldChg chg="addSp delSp modSp mod">
        <pc:chgData name="Keyley Graham" userId="51178f3d-3260-4cce-be31-d5467aca893d" providerId="ADAL" clId="{9F03C13F-3604-EB4B-A50F-FFC7CD4FA706}" dt="2025-09-12T11:46:07.501" v="526" actId="404"/>
        <pc:sldMkLst>
          <pc:docMk/>
          <pc:sldMk cId="2882590366" sldId="280"/>
        </pc:sldMkLst>
      </pc:sldChg>
      <pc:sldChg chg="addSp delSp modSp new mod">
        <pc:chgData name="Keyley Graham" userId="51178f3d-3260-4cce-be31-d5467aca893d" providerId="ADAL" clId="{9F03C13F-3604-EB4B-A50F-FFC7CD4FA706}" dt="2025-09-12T11:42:06.758" v="384" actId="404"/>
        <pc:sldMkLst>
          <pc:docMk/>
          <pc:sldMk cId="1116531309" sldId="282"/>
        </pc:sldMkLst>
      </pc:sldChg>
      <pc:sldChg chg="addSp delSp modSp add mod">
        <pc:chgData name="Keyley Graham" userId="51178f3d-3260-4cce-be31-d5467aca893d" providerId="ADAL" clId="{9F03C13F-3604-EB4B-A50F-FFC7CD4FA706}" dt="2025-09-12T11:43:55.468" v="424" actId="2085"/>
        <pc:sldMkLst>
          <pc:docMk/>
          <pc:sldMk cId="1815971561" sldId="283"/>
        </pc:sldMkLst>
      </pc:sldChg>
      <pc:sldChg chg="addSp delSp modSp add mod">
        <pc:chgData name="Keyley Graham" userId="51178f3d-3260-4cce-be31-d5467aca893d" providerId="ADAL" clId="{9F03C13F-3604-EB4B-A50F-FFC7CD4FA706}" dt="2025-09-12T11:45:24.219" v="477" actId="14100"/>
        <pc:sldMkLst>
          <pc:docMk/>
          <pc:sldMk cId="3943686097" sldId="284"/>
        </pc:sldMkLst>
      </pc:sldChg>
    </pc:docChg>
  </pc:docChgLst>
  <pc:docChgLst>
    <pc:chgData name="Lola Bell" userId="35829591-d54e-45a8-96eb-55b1106d1785" providerId="ADAL" clId="{CAA6768D-36B6-4924-9345-7ED1C45E81B1}"/>
    <pc:docChg chg="custSel modSld">
      <pc:chgData name="Lola Bell" userId="35829591-d54e-45a8-96eb-55b1106d1785" providerId="ADAL" clId="{CAA6768D-36B6-4924-9345-7ED1C45E81B1}" dt="2025-07-30T08:42:47.787" v="12" actId="20577"/>
      <pc:docMkLst>
        <pc:docMk/>
      </pc:docMkLst>
      <pc:sldChg chg="addSp delSp modSp mod">
        <pc:chgData name="Lola Bell" userId="35829591-d54e-45a8-96eb-55b1106d1785" providerId="ADAL" clId="{CAA6768D-36B6-4924-9345-7ED1C45E81B1}" dt="2025-07-28T09:00:25.727" v="1" actId="478"/>
        <pc:sldMkLst>
          <pc:docMk/>
          <pc:sldMk cId="3019401655" sldId="256"/>
        </pc:sldMkLst>
      </pc:sldChg>
      <pc:sldChg chg="modSp mod">
        <pc:chgData name="Lola Bell" userId="35829591-d54e-45a8-96eb-55b1106d1785" providerId="ADAL" clId="{CAA6768D-36B6-4924-9345-7ED1C45E81B1}" dt="2025-07-30T08:42:47.787" v="12" actId="20577"/>
        <pc:sldMkLst>
          <pc:docMk/>
          <pc:sldMk cId="47911143" sldId="257"/>
        </pc:sldMkLst>
      </pc:sldChg>
    </pc:docChg>
  </pc:docChgLst>
  <pc:docChgLst>
    <pc:chgData name="Becky" userId="S::becky@eski.media::0400a876-98a3-4c62-8d40-42038257a6ad" providerId="AD" clId="Web-{A87916BC-E6B5-E05E-7808-32D492DA6C02}"/>
    <pc:docChg chg="modSld">
      <pc:chgData name="Becky" userId="S::becky@eski.media::0400a876-98a3-4c62-8d40-42038257a6ad" providerId="AD" clId="Web-{A87916BC-E6B5-E05E-7808-32D492DA6C02}" dt="2025-09-16T08:52:42.500" v="26" actId="20577"/>
      <pc:docMkLst>
        <pc:docMk/>
      </pc:docMkLst>
      <pc:sldChg chg="modSp">
        <pc:chgData name="Becky" userId="S::becky@eski.media::0400a876-98a3-4c62-8d40-42038257a6ad" providerId="AD" clId="Web-{A87916BC-E6B5-E05E-7808-32D492DA6C02}" dt="2025-09-16T08:34:18.483" v="1" actId="20577"/>
        <pc:sldMkLst>
          <pc:docMk/>
          <pc:sldMk cId="3019401655" sldId="256"/>
        </pc:sldMkLst>
      </pc:sldChg>
      <pc:sldChg chg="modSp">
        <pc:chgData name="Becky" userId="S::becky@eski.media::0400a876-98a3-4c62-8d40-42038257a6ad" providerId="AD" clId="Web-{A87916BC-E6B5-E05E-7808-32D492DA6C02}" dt="2025-09-16T08:41:25.012" v="9" actId="1076"/>
        <pc:sldMkLst>
          <pc:docMk/>
          <pc:sldMk cId="592634135" sldId="265"/>
        </pc:sldMkLst>
      </pc:sldChg>
      <pc:sldChg chg="modSp">
        <pc:chgData name="Becky" userId="S::becky@eski.media::0400a876-98a3-4c62-8d40-42038257a6ad" providerId="AD" clId="Web-{A87916BC-E6B5-E05E-7808-32D492DA6C02}" dt="2025-09-16T08:52:03.812" v="13" actId="20577"/>
        <pc:sldMkLst>
          <pc:docMk/>
          <pc:sldMk cId="2484452343" sldId="268"/>
        </pc:sldMkLst>
      </pc:sldChg>
      <pc:sldChg chg="modSp">
        <pc:chgData name="Becky" userId="S::becky@eski.media::0400a876-98a3-4c62-8d40-42038257a6ad" providerId="AD" clId="Web-{A87916BC-E6B5-E05E-7808-32D492DA6C02}" dt="2025-09-16T08:37:30.922" v="8" actId="20577"/>
        <pc:sldMkLst>
          <pc:docMk/>
          <pc:sldMk cId="692515995" sldId="276"/>
        </pc:sldMkLst>
      </pc:sldChg>
      <pc:sldChg chg="modSp">
        <pc:chgData name="Becky" userId="S::becky@eski.media::0400a876-98a3-4c62-8d40-42038257a6ad" providerId="AD" clId="Web-{A87916BC-E6B5-E05E-7808-32D492DA6C02}" dt="2025-09-16T08:52:42.500" v="26" actId="20577"/>
        <pc:sldMkLst>
          <pc:docMk/>
          <pc:sldMk cId="2882590366" sldId="280"/>
        </pc:sldMkLst>
      </pc:sldChg>
    </pc:docChg>
  </pc:docChgLst>
  <pc:docChgLst>
    <pc:chgData name="Becky" userId="S::becky@eski.media::0400a876-98a3-4c62-8d40-42038257a6ad" providerId="AD" clId="Web-{8B504543-B79A-0D0C-1D6A-70CD3B07C805}"/>
    <pc:docChg chg="modSld">
      <pc:chgData name="Becky" userId="S::becky@eski.media::0400a876-98a3-4c62-8d40-42038257a6ad" providerId="AD" clId="Web-{8B504543-B79A-0D0C-1D6A-70CD3B07C805}" dt="2025-09-16T09:16:35.654" v="1" actId="20577"/>
      <pc:docMkLst>
        <pc:docMk/>
      </pc:docMkLst>
      <pc:sldChg chg="modSp">
        <pc:chgData name="Becky" userId="S::becky@eski.media::0400a876-98a3-4c62-8d40-42038257a6ad" providerId="AD" clId="Web-{8B504543-B79A-0D0C-1D6A-70CD3B07C805}" dt="2025-09-16T09:16:35.654" v="1" actId="20577"/>
        <pc:sldMkLst>
          <pc:docMk/>
          <pc:sldMk cId="3437355942"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6F7B6-5228-4646-8305-396FEA1CF7C5}"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F24B0-65F2-BB42-ACA6-7DD165EC59A6}" type="slidenum">
              <a:rPr lang="en-US" smtClean="0"/>
              <a:t>‹#›</a:t>
            </a:fld>
            <a:endParaRPr lang="en-US"/>
          </a:p>
        </p:txBody>
      </p:sp>
    </p:spTree>
    <p:extLst>
      <p:ext uri="{BB962C8B-B14F-4D97-AF65-F5344CB8AC3E}">
        <p14:creationId xmlns:p14="http://schemas.microsoft.com/office/powerpoint/2010/main" val="267673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3</a:t>
            </a:fld>
            <a:endParaRPr lang="en-US"/>
          </a:p>
        </p:txBody>
      </p:sp>
    </p:spTree>
    <p:extLst>
      <p:ext uri="{BB962C8B-B14F-4D97-AF65-F5344CB8AC3E}">
        <p14:creationId xmlns:p14="http://schemas.microsoft.com/office/powerpoint/2010/main" val="25493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5F64-2806-A8E1-821A-D5B6DD96E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7C78B-111B-6CA0-B6FF-1D62870CF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1B396-602F-30A6-F724-613B99632E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E28226-5F42-23AF-8594-3DC8D49E3D19}"/>
              </a:ext>
            </a:extLst>
          </p:cNvPr>
          <p:cNvSpPr>
            <a:spLocks noGrp="1"/>
          </p:cNvSpPr>
          <p:nvPr>
            <p:ph type="sldNum" sz="quarter" idx="5"/>
          </p:nvPr>
        </p:nvSpPr>
        <p:spPr/>
        <p:txBody>
          <a:bodyPr/>
          <a:lstStyle/>
          <a:p>
            <a:fld id="{D74F24B0-65F2-BB42-ACA6-7DD165EC59A6}" type="slidenum">
              <a:rPr lang="en-US" smtClean="0"/>
              <a:t>4</a:t>
            </a:fld>
            <a:endParaRPr lang="en-US"/>
          </a:p>
        </p:txBody>
      </p:sp>
    </p:spTree>
    <p:extLst>
      <p:ext uri="{BB962C8B-B14F-4D97-AF65-F5344CB8AC3E}">
        <p14:creationId xmlns:p14="http://schemas.microsoft.com/office/powerpoint/2010/main" val="196614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CEA4-03CD-9A9B-6595-56D4D7F43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967F1-497D-F621-35E7-7AA9925A9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A60A0-ED8B-8692-2636-285F5B774E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42B5C8-5A8E-498C-CDCA-9FF53EFC6F95}"/>
              </a:ext>
            </a:extLst>
          </p:cNvPr>
          <p:cNvSpPr>
            <a:spLocks noGrp="1"/>
          </p:cNvSpPr>
          <p:nvPr>
            <p:ph type="sldNum" sz="quarter" idx="5"/>
          </p:nvPr>
        </p:nvSpPr>
        <p:spPr/>
        <p:txBody>
          <a:bodyPr/>
          <a:lstStyle/>
          <a:p>
            <a:fld id="{D74F24B0-65F2-BB42-ACA6-7DD165EC59A6}" type="slidenum">
              <a:rPr lang="en-US" smtClean="0"/>
              <a:t>5</a:t>
            </a:fld>
            <a:endParaRPr lang="en-US"/>
          </a:p>
        </p:txBody>
      </p:sp>
    </p:spTree>
    <p:extLst>
      <p:ext uri="{BB962C8B-B14F-4D97-AF65-F5344CB8AC3E}">
        <p14:creationId xmlns:p14="http://schemas.microsoft.com/office/powerpoint/2010/main" val="173722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4F24B0-65F2-BB42-ACA6-7DD165EC59A6}" type="slidenum">
              <a:rPr lang="en-US" smtClean="0"/>
              <a:t>15</a:t>
            </a:fld>
            <a:endParaRPr lang="en-US"/>
          </a:p>
        </p:txBody>
      </p:sp>
    </p:spTree>
    <p:extLst>
      <p:ext uri="{BB962C8B-B14F-4D97-AF65-F5344CB8AC3E}">
        <p14:creationId xmlns:p14="http://schemas.microsoft.com/office/powerpoint/2010/main" val="164707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21</a:t>
            </a:fld>
            <a:endParaRPr lang="en-US"/>
          </a:p>
        </p:txBody>
      </p:sp>
    </p:spTree>
    <p:extLst>
      <p:ext uri="{BB962C8B-B14F-4D97-AF65-F5344CB8AC3E}">
        <p14:creationId xmlns:p14="http://schemas.microsoft.com/office/powerpoint/2010/main" val="40935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24</a:t>
            </a:fld>
            <a:endParaRPr lang="en-US"/>
          </a:p>
        </p:txBody>
      </p:sp>
    </p:spTree>
    <p:extLst>
      <p:ext uri="{BB962C8B-B14F-4D97-AF65-F5344CB8AC3E}">
        <p14:creationId xmlns:p14="http://schemas.microsoft.com/office/powerpoint/2010/main" val="331343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6A33-68C1-6CDC-E790-04CC50A5D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3C0127-15B4-6DD9-32B9-4ACF2EBCD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F8B597-E3BE-0937-5914-F0748B56AA9A}"/>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5" name="Footer Placeholder 4">
            <a:extLst>
              <a:ext uri="{FF2B5EF4-FFF2-40B4-BE49-F238E27FC236}">
                <a16:creationId xmlns:a16="http://schemas.microsoft.com/office/drawing/2014/main" id="{77A2E0D5-2BC1-5F18-8266-B81FD4328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8A196-927D-C48D-AA77-4B51357D3173}"/>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6686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6FB8-6DCF-ED9E-4641-6D1536C582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6677B-20FE-31D3-B615-4677641D1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4E7A2-54C2-B3B0-4736-329A92A4E387}"/>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5" name="Footer Placeholder 4">
            <a:extLst>
              <a:ext uri="{FF2B5EF4-FFF2-40B4-BE49-F238E27FC236}">
                <a16:creationId xmlns:a16="http://schemas.microsoft.com/office/drawing/2014/main" id="{6CB2CD36-A44F-40D5-5A65-177BA08FE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846D6-A963-6C4B-B7AB-C1BB60CBD354}"/>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285173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A0482-4246-1462-71DF-BB40B94E52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AF4116-2A0B-3F7C-8F39-61CEE9CA6F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B5C2E-C8A3-D26D-0C43-F6D5B96BD52B}"/>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5" name="Footer Placeholder 4">
            <a:extLst>
              <a:ext uri="{FF2B5EF4-FFF2-40B4-BE49-F238E27FC236}">
                <a16:creationId xmlns:a16="http://schemas.microsoft.com/office/drawing/2014/main" id="{28EB7920-6A6A-B29A-31CC-FCF372DB9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C3793-2C26-ED5E-62EC-2290CB19FF18}"/>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91384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17A4-3462-988B-3443-4F169CB419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772F35-82EC-2132-FD4E-7A0C7C417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6CCA6-6D83-5C4A-B6A2-89CB256FE1D1}"/>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5" name="Footer Placeholder 4">
            <a:extLst>
              <a:ext uri="{FF2B5EF4-FFF2-40B4-BE49-F238E27FC236}">
                <a16:creationId xmlns:a16="http://schemas.microsoft.com/office/drawing/2014/main" id="{64909794-F345-5B24-ACF8-7FEDE25FB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53A20-3F1B-84EE-5A03-3C34E916FE90}"/>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47832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0A5B-AA58-5B9B-D37C-72DE2647C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8392D9-A0CD-C1A9-AD47-440723C417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FB7A89-4DA9-68ED-ECA7-0FFD93A20E0C}"/>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5" name="Footer Placeholder 4">
            <a:extLst>
              <a:ext uri="{FF2B5EF4-FFF2-40B4-BE49-F238E27FC236}">
                <a16:creationId xmlns:a16="http://schemas.microsoft.com/office/drawing/2014/main" id="{3914A6A5-8C6C-BA2C-B204-CA3BEA8E7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851149-E49C-9AFD-4FD9-1063A39F38D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8314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60FF-BB69-E0ED-014E-B08855C6C1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5D8A76-949E-05B5-9EF1-CC18B348E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6EECAB-3209-F8E9-DEE0-29C8396D6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9F3187-D5AA-56AE-AA88-21A9F8DFFBCA}"/>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6" name="Footer Placeholder 5">
            <a:extLst>
              <a:ext uri="{FF2B5EF4-FFF2-40B4-BE49-F238E27FC236}">
                <a16:creationId xmlns:a16="http://schemas.microsoft.com/office/drawing/2014/main" id="{4831C895-29C4-5F9B-CCAC-749E651BF4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289A21-E37E-5E82-DF52-E066CDB7C54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73821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D76F-7E72-2E8A-B00D-934172E762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807427-F0AE-9507-933B-C1F53A225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C07A9-3324-5DC8-8AC1-D989A141B8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5B6738-F474-F07A-DE9A-72E98641D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95475-17ED-F024-E5CE-B8656345E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558C43-2367-16A9-D124-19C7B2C3D5ED}"/>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8" name="Footer Placeholder 7">
            <a:extLst>
              <a:ext uri="{FF2B5EF4-FFF2-40B4-BE49-F238E27FC236}">
                <a16:creationId xmlns:a16="http://schemas.microsoft.com/office/drawing/2014/main" id="{F121DAA7-9D34-3FF3-B763-6AC61AC6BF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0F40E1-5606-E2B1-D775-EC9E2480DE87}"/>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81940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B11C-2B6E-AA1E-41EA-0B29C279AC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B75196-0C30-CE4B-DC9E-D71EDFBDAF34}"/>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4" name="Footer Placeholder 3">
            <a:extLst>
              <a:ext uri="{FF2B5EF4-FFF2-40B4-BE49-F238E27FC236}">
                <a16:creationId xmlns:a16="http://schemas.microsoft.com/office/drawing/2014/main" id="{A3C2CB37-CFD3-95F5-D12C-C115A2EEFC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888356-4B8E-86BA-F0BE-E49A5217CB2B}"/>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53471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165D6-661C-90EC-321E-9321065C71E1}"/>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3" name="Footer Placeholder 2">
            <a:extLst>
              <a:ext uri="{FF2B5EF4-FFF2-40B4-BE49-F238E27FC236}">
                <a16:creationId xmlns:a16="http://schemas.microsoft.com/office/drawing/2014/main" id="{60D6BFD6-4EBC-EE82-F47F-E017943F0B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77845F-B12C-02BF-3843-4CAEAB1A4F5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338958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3A9E-771E-C4C4-21AE-F1CE3BAA3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27E0F9-25C8-C0E2-CB61-FDC891AB0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4167FA-72CB-053F-9D8F-B9BD65AA2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C93BD-A33A-05C1-D29B-A1D3FF309BE1}"/>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6" name="Footer Placeholder 5">
            <a:extLst>
              <a:ext uri="{FF2B5EF4-FFF2-40B4-BE49-F238E27FC236}">
                <a16:creationId xmlns:a16="http://schemas.microsoft.com/office/drawing/2014/main" id="{3C41C7E8-4AD9-2469-9D23-C496EA5E41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4B1750-E402-18E4-533F-BBBD4D82CF7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253153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CC09-1DB7-0864-00BB-5511BB7CB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B6C1CC-1217-B49D-23E8-7F82CEE48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B9CC5F-991F-76F6-2B04-25B9863D9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0D158-EFCE-786A-F711-D9513086CD67}"/>
              </a:ext>
            </a:extLst>
          </p:cNvPr>
          <p:cNvSpPr>
            <a:spLocks noGrp="1"/>
          </p:cNvSpPr>
          <p:nvPr>
            <p:ph type="dt" sz="half" idx="10"/>
          </p:nvPr>
        </p:nvSpPr>
        <p:spPr/>
        <p:txBody>
          <a:bodyPr/>
          <a:lstStyle/>
          <a:p>
            <a:fld id="{69485DE4-DDDB-4D5C-A37F-3F46C2FE9A9C}" type="datetimeFigureOut">
              <a:rPr lang="en-GB" smtClean="0"/>
              <a:t>26/01/2026</a:t>
            </a:fld>
            <a:endParaRPr lang="en-GB"/>
          </a:p>
        </p:txBody>
      </p:sp>
      <p:sp>
        <p:nvSpPr>
          <p:cNvPr id="6" name="Footer Placeholder 5">
            <a:extLst>
              <a:ext uri="{FF2B5EF4-FFF2-40B4-BE49-F238E27FC236}">
                <a16:creationId xmlns:a16="http://schemas.microsoft.com/office/drawing/2014/main" id="{28E1A096-25D6-A73D-9F49-86BA59188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420358-B7EF-746C-20F5-DC0A3D6BE7A9}"/>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63440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C8B26-6357-6BF0-9C74-8FE8B2C401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15A62F-7E16-B141-9C82-320FB282D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BAC690-C7C2-0D79-A628-5FE0CA5CC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485DE4-DDDB-4D5C-A37F-3F46C2FE9A9C}" type="datetimeFigureOut">
              <a:rPr lang="en-GB" smtClean="0"/>
              <a:t>26/01/2026</a:t>
            </a:fld>
            <a:endParaRPr lang="en-GB"/>
          </a:p>
        </p:txBody>
      </p:sp>
      <p:sp>
        <p:nvSpPr>
          <p:cNvPr id="5" name="Footer Placeholder 4">
            <a:extLst>
              <a:ext uri="{FF2B5EF4-FFF2-40B4-BE49-F238E27FC236}">
                <a16:creationId xmlns:a16="http://schemas.microsoft.com/office/drawing/2014/main" id="{613549ED-2959-4D06-1015-54C5E5BD9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645B7A-7624-EC74-4660-68FC891F4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40F90E-27D9-4C07-A6CE-6D341EEB4F58}" type="slidenum">
              <a:rPr lang="en-GB" smtClean="0"/>
              <a:t>‹#›</a:t>
            </a:fld>
            <a:endParaRPr lang="en-GB"/>
          </a:p>
        </p:txBody>
      </p:sp>
      <p:sp>
        <p:nvSpPr>
          <p:cNvPr id="9" name="TextBox 8">
            <a:extLst>
              <a:ext uri="{FF2B5EF4-FFF2-40B4-BE49-F238E27FC236}">
                <a16:creationId xmlns:a16="http://schemas.microsoft.com/office/drawing/2014/main" id="{B414FFCF-4D2F-AC7A-111B-28EB5B650094}"/>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18EED352-6073-CD8D-996A-8A2A8BF2079B}"/>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2785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ljGjfiGI4sw?feature=oembe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9" name="Picture 8" descr="A cartoon of a trash can&#10;&#10;Description automatically generated">
            <a:extLst>
              <a:ext uri="{FF2B5EF4-FFF2-40B4-BE49-F238E27FC236}">
                <a16:creationId xmlns:a16="http://schemas.microsoft.com/office/drawing/2014/main" id="{C7B791F2-75E5-7D9B-17EC-A24893CB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328" y="2288615"/>
            <a:ext cx="2570094" cy="3440095"/>
          </a:xfrm>
          <a:prstGeom prst="rect">
            <a:avLst/>
          </a:prstGeom>
        </p:spPr>
      </p:pic>
      <p:pic>
        <p:nvPicPr>
          <p:cNvPr id="11" name="Picture 10" descr="A cartoon of a trash can&#10;&#10;Description automatically generated">
            <a:extLst>
              <a:ext uri="{FF2B5EF4-FFF2-40B4-BE49-F238E27FC236}">
                <a16:creationId xmlns:a16="http://schemas.microsoft.com/office/drawing/2014/main" id="{0CAA91BB-C607-0F6A-B258-4B78D78E2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70" y="1587832"/>
            <a:ext cx="3375502" cy="4490201"/>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207162">
            <a:off x="3453634" y="370680"/>
            <a:ext cx="3190040" cy="2295803"/>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6EC626D0-7A1B-D99E-8C71-400ED6CAE749}"/>
              </a:ext>
            </a:extLst>
          </p:cNvPr>
          <p:cNvSpPr/>
          <p:nvPr/>
        </p:nvSpPr>
        <p:spPr>
          <a:xfrm rot="499568">
            <a:off x="5659563" y="456929"/>
            <a:ext cx="2877992" cy="217153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1477842" y="950363"/>
            <a:ext cx="8877772" cy="1242158"/>
          </a:xfrm>
        </p:spPr>
        <p:txBody>
          <a:bodyPr>
            <a:normAutofit fontScale="90000"/>
          </a:bodyPr>
          <a:lstStyle/>
          <a:p>
            <a:r>
              <a:rPr lang="en-GB" sz="2000" b="1" dirty="0">
                <a:solidFill>
                  <a:srgbClr val="00B0F0"/>
                </a:solidFill>
                <a:latin typeface="Arial Rounded MT Bold"/>
                <a:cs typeface="ADLaM Display"/>
              </a:rPr>
              <a:t>Part 1</a:t>
            </a:r>
            <a:br>
              <a:rPr lang="en-GB" b="1" dirty="0">
                <a:latin typeface="Arial Rounded MT Bold" panose="020F0704030504030204" pitchFamily="34" charset="77"/>
                <a:cs typeface="ADLaM Display" panose="020F0502020204030204" pitchFamily="34" charset="0"/>
              </a:rPr>
            </a:br>
            <a:r>
              <a:rPr lang="en-GB" sz="4800" b="1" dirty="0">
                <a:solidFill>
                  <a:srgbClr val="00B0F0"/>
                </a:solidFill>
                <a:latin typeface="Arial Rounded MT Bold"/>
                <a:cs typeface="ADLaM Display"/>
              </a:rPr>
              <a:t>Introduction </a:t>
            </a:r>
            <a:br>
              <a:rPr lang="en-GB" sz="4800" b="1" dirty="0">
                <a:latin typeface="Arial Rounded MT Bold" panose="020F0704030504030204" pitchFamily="34" charset="77"/>
                <a:cs typeface="ADLaM Display" panose="020F0502020204030204" pitchFamily="34" charset="0"/>
              </a:rPr>
            </a:br>
            <a:r>
              <a:rPr lang="en-GB" sz="4800" b="1" dirty="0">
                <a:solidFill>
                  <a:srgbClr val="00B0F0"/>
                </a:solidFill>
                <a:latin typeface="Arial Rounded MT Bold"/>
                <a:cs typeface="ADLaM Display"/>
              </a:rPr>
              <a:t>to Waste</a:t>
            </a:r>
            <a:endParaRPr lang="en-GB" b="1" dirty="0">
              <a:solidFill>
                <a:srgbClr val="00B0F0"/>
              </a:solidFill>
              <a:latin typeface="Arial Rounded MT Bold" panose="020F0704030504030204" pitchFamily="34" charset="77"/>
              <a:cs typeface="ADLaM Display" panose="020F0502020204030204" pitchFamily="34" charset="0"/>
            </a:endParaRPr>
          </a:p>
        </p:txBody>
      </p:sp>
      <p:pic>
        <p:nvPicPr>
          <p:cNvPr id="7" name="Picture 6" descr="A cartoon of a blue trash can&#10;&#10;Description automatically generated">
            <a:extLst>
              <a:ext uri="{FF2B5EF4-FFF2-40B4-BE49-F238E27FC236}">
                <a16:creationId xmlns:a16="http://schemas.microsoft.com/office/drawing/2014/main" id="{0B238485-3A66-7D08-BDEF-23A80C965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681" y="2121001"/>
            <a:ext cx="2570094" cy="3607709"/>
          </a:xfrm>
          <a:prstGeom prst="rect">
            <a:avLst/>
          </a:prstGeom>
        </p:spPr>
      </p:pic>
      <p:sp>
        <p:nvSpPr>
          <p:cNvPr id="6" name="Title 1">
            <a:extLst>
              <a:ext uri="{FF2B5EF4-FFF2-40B4-BE49-F238E27FC236}">
                <a16:creationId xmlns:a16="http://schemas.microsoft.com/office/drawing/2014/main" id="{B04E88E5-675E-ED4C-9492-2254ABD5DE56}"/>
              </a:ext>
            </a:extLst>
          </p:cNvPr>
          <p:cNvSpPr txBox="1">
            <a:spLocks/>
          </p:cNvSpPr>
          <p:nvPr/>
        </p:nvSpPr>
        <p:spPr>
          <a:xfrm>
            <a:off x="593890" y="4315147"/>
            <a:ext cx="8877772" cy="236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Recommended for: </a:t>
            </a:r>
            <a:r>
              <a:rPr lang="en-GB" sz="2000" dirty="0">
                <a:solidFill>
                  <a:schemeClr val="bg1"/>
                </a:solidFill>
                <a:latin typeface="Arial" panose="020B0604020202020204" pitchFamily="34" charset="0"/>
                <a:cs typeface="Arial" panose="020B0604020202020204" pitchFamily="34" charset="0"/>
              </a:rPr>
              <a:t>Key Stage 1 - 2</a:t>
            </a:r>
            <a:endParaRPr lang="en-GB" dirty="0">
              <a:solidFill>
                <a:schemeClr val="bg1"/>
              </a:solidFill>
              <a:latin typeface="Arial" panose="020B0604020202020204" pitchFamily="34" charset="0"/>
              <a:cs typeface="Arial" panose="020B0604020202020204" pitchFamily="34" charset="0"/>
            </a:endParaRPr>
          </a:p>
        </p:txBody>
      </p:sp>
      <p:pic>
        <p:nvPicPr>
          <p:cNvPr id="8" name="Picture 7" descr="A black and white sign with white text&#10;&#10;Description automatically generated">
            <a:extLst>
              <a:ext uri="{FF2B5EF4-FFF2-40B4-BE49-F238E27FC236}">
                <a16:creationId xmlns:a16="http://schemas.microsoft.com/office/drawing/2014/main" id="{417768F0-AE19-7AB2-7E4E-3AA711D76F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4163" y="6261688"/>
            <a:ext cx="966641" cy="415656"/>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1A490E59-E614-FB48-F0DA-937C7FE60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7744" y="6261689"/>
            <a:ext cx="775981" cy="415656"/>
          </a:xfrm>
          <a:prstGeom prst="rect">
            <a:avLst/>
          </a:prstGeom>
        </p:spPr>
      </p:pic>
    </p:spTree>
    <p:extLst>
      <p:ext uri="{BB962C8B-B14F-4D97-AF65-F5344CB8AC3E}">
        <p14:creationId xmlns:p14="http://schemas.microsoft.com/office/powerpoint/2010/main" val="30194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1"/>
                                        </p:tgtEl>
                                        <p:attrNameLst>
                                          <p:attrName>r</p:attrName>
                                        </p:attrNameLst>
                                      </p:cBhvr>
                                    </p:animRot>
                                    <p:animRot by="-240000">
                                      <p:cBhvr>
                                        <p:cTn id="16" dur="200" fill="hold">
                                          <p:stCondLst>
                                            <p:cond delay="200"/>
                                          </p:stCondLst>
                                        </p:cTn>
                                        <p:tgtEl>
                                          <p:spTgt spid="11"/>
                                        </p:tgtEl>
                                        <p:attrNameLst>
                                          <p:attrName>r</p:attrName>
                                        </p:attrNameLst>
                                      </p:cBhvr>
                                    </p:animRot>
                                    <p:animRot by="240000">
                                      <p:cBhvr>
                                        <p:cTn id="17" dur="200" fill="hold">
                                          <p:stCondLst>
                                            <p:cond delay="400"/>
                                          </p:stCondLst>
                                        </p:cTn>
                                        <p:tgtEl>
                                          <p:spTgt spid="11"/>
                                        </p:tgtEl>
                                        <p:attrNameLst>
                                          <p:attrName>r</p:attrName>
                                        </p:attrNameLst>
                                      </p:cBhvr>
                                    </p:animRot>
                                    <p:animRot by="-240000">
                                      <p:cBhvr>
                                        <p:cTn id="18" dur="200" fill="hold">
                                          <p:stCondLst>
                                            <p:cond delay="600"/>
                                          </p:stCondLst>
                                        </p:cTn>
                                        <p:tgtEl>
                                          <p:spTgt spid="11"/>
                                        </p:tgtEl>
                                        <p:attrNameLst>
                                          <p:attrName>r</p:attrName>
                                        </p:attrNameLst>
                                      </p:cBhvr>
                                    </p:animRot>
                                    <p:animRot by="120000">
                                      <p:cBhvr>
                                        <p:cTn id="19" dur="200" fill="hold">
                                          <p:stCondLst>
                                            <p:cond delay="800"/>
                                          </p:stCondLst>
                                        </p:cTn>
                                        <p:tgtEl>
                                          <p:spTgt spid="11"/>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9"/>
                                        </p:tgtEl>
                                        <p:attrNameLst>
                                          <p:attrName>r</p:attrName>
                                        </p:attrNameLst>
                                      </p:cBhvr>
                                    </p:animRot>
                                    <p:animRot by="-240000">
                                      <p:cBhvr>
                                        <p:cTn id="40" dur="200" fill="hold">
                                          <p:stCondLst>
                                            <p:cond delay="200"/>
                                          </p:stCondLst>
                                        </p:cTn>
                                        <p:tgtEl>
                                          <p:spTgt spid="9"/>
                                        </p:tgtEl>
                                        <p:attrNameLst>
                                          <p:attrName>r</p:attrName>
                                        </p:attrNameLst>
                                      </p:cBhvr>
                                    </p:animRot>
                                    <p:animRot by="240000">
                                      <p:cBhvr>
                                        <p:cTn id="41" dur="200" fill="hold">
                                          <p:stCondLst>
                                            <p:cond delay="400"/>
                                          </p:stCondLst>
                                        </p:cTn>
                                        <p:tgtEl>
                                          <p:spTgt spid="9"/>
                                        </p:tgtEl>
                                        <p:attrNameLst>
                                          <p:attrName>r</p:attrName>
                                        </p:attrNameLst>
                                      </p:cBhvr>
                                    </p:animRot>
                                    <p:animRot by="-240000">
                                      <p:cBhvr>
                                        <p:cTn id="42" dur="200" fill="hold">
                                          <p:stCondLst>
                                            <p:cond delay="600"/>
                                          </p:stCondLst>
                                        </p:cTn>
                                        <p:tgtEl>
                                          <p:spTgt spid="9"/>
                                        </p:tgtEl>
                                        <p:attrNameLst>
                                          <p:attrName>r</p:attrName>
                                        </p:attrNameLst>
                                      </p:cBhvr>
                                    </p:animRot>
                                    <p:animRot by="120000">
                                      <p:cBhvr>
                                        <p:cTn id="4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9727F5-C581-6A6C-66ED-0EDA1CF44E0F}"/>
              </a:ext>
            </a:extLst>
          </p:cNvPr>
          <p:cNvPicPr>
            <a:picLocks noChangeAspect="1"/>
          </p:cNvPicPr>
          <p:nvPr/>
        </p:nvPicPr>
        <p:blipFill>
          <a:blip r:embed="rId2">
            <a:extLst>
              <a:ext uri="{28A0092B-C50C-407E-A947-70E740481C1C}">
                <a14:useLocalDpi xmlns:a14="http://schemas.microsoft.com/office/drawing/2010/main" val="0"/>
              </a:ext>
            </a:extLst>
          </a:blip>
          <a:srcRect l="12094" r="56081" b="12094"/>
          <a:stretch/>
        </p:blipFill>
        <p:spPr>
          <a:xfrm>
            <a:off x="-15498" y="0"/>
            <a:ext cx="4419548" cy="6872514"/>
          </a:xfrm>
          <a:prstGeom prst="rect">
            <a:avLst/>
          </a:prstGeom>
        </p:spPr>
      </p:pic>
      <p:pic>
        <p:nvPicPr>
          <p:cNvPr id="5" name="Content Placeholder 4">
            <a:extLst>
              <a:ext uri="{FF2B5EF4-FFF2-40B4-BE49-F238E27FC236}">
                <a16:creationId xmlns:a16="http://schemas.microsoft.com/office/drawing/2014/main" id="{16B1C04A-2FED-D013-E456-B085AA1E38B7}"/>
              </a:ext>
            </a:extLst>
          </p:cNvPr>
          <p:cNvPicPr>
            <a:picLocks noGrp="1" noChangeAspect="1"/>
          </p:cNvPicPr>
          <p:nvPr>
            <p:ph idx="1"/>
          </p:nvPr>
        </p:nvPicPr>
        <p:blipFill>
          <a:blip r:embed="rId3"/>
          <a:srcRect l="28846" b="7034"/>
          <a:stretch/>
        </p:blipFill>
        <p:spPr>
          <a:xfrm>
            <a:off x="4739951" y="1"/>
            <a:ext cx="7134808" cy="6587412"/>
          </a:xfrm>
        </p:spPr>
      </p:pic>
      <p:pic>
        <p:nvPicPr>
          <p:cNvPr id="6" name="Picture 5" descr="A cartoon of a trash can&#10;&#10;Description automatically generated">
            <a:extLst>
              <a:ext uri="{FF2B5EF4-FFF2-40B4-BE49-F238E27FC236}">
                <a16:creationId xmlns:a16="http://schemas.microsoft.com/office/drawing/2014/main" id="{AF80873E-F6A3-12F8-3C0C-F72E75C7F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20" y="713934"/>
            <a:ext cx="3610712" cy="4832972"/>
          </a:xfrm>
          <a:prstGeom prst="rect">
            <a:avLst/>
          </a:prstGeom>
        </p:spPr>
      </p:pic>
      <p:sp>
        <p:nvSpPr>
          <p:cNvPr id="8" name="Title 1">
            <a:extLst>
              <a:ext uri="{FF2B5EF4-FFF2-40B4-BE49-F238E27FC236}">
                <a16:creationId xmlns:a16="http://schemas.microsoft.com/office/drawing/2014/main" id="{24FFD296-3F1C-86D7-FF84-C209E4E3D227}"/>
              </a:ext>
            </a:extLst>
          </p:cNvPr>
          <p:cNvSpPr txBox="1">
            <a:spLocks/>
          </p:cNvSpPr>
          <p:nvPr/>
        </p:nvSpPr>
        <p:spPr>
          <a:xfrm>
            <a:off x="-3063524" y="5598058"/>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bg1"/>
                </a:solidFill>
                <a:latin typeface="Arial Rounded MT Bold" panose="020F0704030504030204" pitchFamily="34" charset="77"/>
              </a:rPr>
              <a:t>General Waste</a:t>
            </a:r>
          </a:p>
        </p:txBody>
      </p:sp>
    </p:spTree>
    <p:extLst>
      <p:ext uri="{BB962C8B-B14F-4D97-AF65-F5344CB8AC3E}">
        <p14:creationId xmlns:p14="http://schemas.microsoft.com/office/powerpoint/2010/main" val="111653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F74E-35C9-2DB2-3210-95603736D8C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E24E7A-59BC-F800-4D74-CF10113258CB}"/>
              </a:ext>
            </a:extLst>
          </p:cNvPr>
          <p:cNvPicPr>
            <a:picLocks noChangeAspect="1"/>
          </p:cNvPicPr>
          <p:nvPr/>
        </p:nvPicPr>
        <p:blipFill>
          <a:blip r:embed="rId2">
            <a:extLst>
              <a:ext uri="{28A0092B-C50C-407E-A947-70E740481C1C}">
                <a14:useLocalDpi xmlns:a14="http://schemas.microsoft.com/office/drawing/2010/main" val="0"/>
              </a:ext>
            </a:extLst>
          </a:blip>
          <a:srcRect l="12094" r="56081" b="12094"/>
          <a:stretch/>
        </p:blipFill>
        <p:spPr>
          <a:xfrm>
            <a:off x="-15498" y="0"/>
            <a:ext cx="4419548" cy="6872514"/>
          </a:xfrm>
          <a:prstGeom prst="rect">
            <a:avLst/>
          </a:prstGeom>
        </p:spPr>
      </p:pic>
      <p:sp>
        <p:nvSpPr>
          <p:cNvPr id="8" name="Title 1">
            <a:extLst>
              <a:ext uri="{FF2B5EF4-FFF2-40B4-BE49-F238E27FC236}">
                <a16:creationId xmlns:a16="http://schemas.microsoft.com/office/drawing/2014/main" id="{FC6C0872-62D9-F95B-A75E-7D33DF410923}"/>
              </a:ext>
            </a:extLst>
          </p:cNvPr>
          <p:cNvSpPr txBox="1">
            <a:spLocks/>
          </p:cNvSpPr>
          <p:nvPr/>
        </p:nvSpPr>
        <p:spPr>
          <a:xfrm>
            <a:off x="-3063524" y="5598058"/>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bg1"/>
                </a:solidFill>
                <a:latin typeface="Arial Rounded MT Bold" panose="020F0704030504030204" pitchFamily="34" charset="77"/>
              </a:rPr>
              <a:t>Recyclable Waste</a:t>
            </a:r>
          </a:p>
        </p:txBody>
      </p:sp>
      <p:pic>
        <p:nvPicPr>
          <p:cNvPr id="2" name="Picture 1" descr="A cartoon of a blue trash can&#10;&#10;Description automatically generated">
            <a:extLst>
              <a:ext uri="{FF2B5EF4-FFF2-40B4-BE49-F238E27FC236}">
                <a16:creationId xmlns:a16="http://schemas.microsoft.com/office/drawing/2014/main" id="{AC46BCFE-3AA9-41F5-EFD2-72C9F1651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05" y="478455"/>
            <a:ext cx="3610712" cy="5068452"/>
          </a:xfrm>
          <a:prstGeom prst="rect">
            <a:avLst/>
          </a:prstGeom>
        </p:spPr>
      </p:pic>
      <p:pic>
        <p:nvPicPr>
          <p:cNvPr id="4" name="Picture 3">
            <a:extLst>
              <a:ext uri="{FF2B5EF4-FFF2-40B4-BE49-F238E27FC236}">
                <a16:creationId xmlns:a16="http://schemas.microsoft.com/office/drawing/2014/main" id="{2DD5B8F1-9D9E-06BD-6227-CD81F063514A}"/>
              </a:ext>
            </a:extLst>
          </p:cNvPr>
          <p:cNvPicPr>
            <a:picLocks noChangeAspect="1"/>
          </p:cNvPicPr>
          <p:nvPr/>
        </p:nvPicPr>
        <p:blipFill>
          <a:blip r:embed="rId4"/>
          <a:srcRect l="27803" b="6532"/>
          <a:stretch/>
        </p:blipFill>
        <p:spPr>
          <a:xfrm>
            <a:off x="4791456" y="54864"/>
            <a:ext cx="7156455" cy="6547104"/>
          </a:xfrm>
          <a:prstGeom prst="rect">
            <a:avLst/>
          </a:prstGeom>
        </p:spPr>
      </p:pic>
      <p:sp>
        <p:nvSpPr>
          <p:cNvPr id="11" name="Rectangle 10">
            <a:extLst>
              <a:ext uri="{FF2B5EF4-FFF2-40B4-BE49-F238E27FC236}">
                <a16:creationId xmlns:a16="http://schemas.microsoft.com/office/drawing/2014/main" id="{171B79A8-4A85-FFDC-6122-D589F21A7AD9}"/>
              </a:ext>
            </a:extLst>
          </p:cNvPr>
          <p:cNvSpPr/>
          <p:nvPr/>
        </p:nvSpPr>
        <p:spPr>
          <a:xfrm>
            <a:off x="4626864" y="5598058"/>
            <a:ext cx="384048" cy="125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9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3962E-B6F9-FEE8-84F1-ACFA10570E0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D9A7F4E-4815-113D-FD63-78232C985CF5}"/>
              </a:ext>
            </a:extLst>
          </p:cNvPr>
          <p:cNvPicPr>
            <a:picLocks noChangeAspect="1"/>
          </p:cNvPicPr>
          <p:nvPr/>
        </p:nvPicPr>
        <p:blipFill>
          <a:blip r:embed="rId2"/>
          <a:srcRect l="27328" b="6751"/>
          <a:stretch/>
        </p:blipFill>
        <p:spPr>
          <a:xfrm>
            <a:off x="4715169" y="32882"/>
            <a:ext cx="7327392" cy="6644032"/>
          </a:xfrm>
          <a:prstGeom prst="rect">
            <a:avLst/>
          </a:prstGeom>
        </p:spPr>
      </p:pic>
      <p:pic>
        <p:nvPicPr>
          <p:cNvPr id="7" name="Picture 6">
            <a:extLst>
              <a:ext uri="{FF2B5EF4-FFF2-40B4-BE49-F238E27FC236}">
                <a16:creationId xmlns:a16="http://schemas.microsoft.com/office/drawing/2014/main" id="{34B8CEB6-DB73-AA2B-2DF1-A4AC607B06EC}"/>
              </a:ext>
            </a:extLst>
          </p:cNvPr>
          <p:cNvPicPr>
            <a:picLocks noChangeAspect="1"/>
          </p:cNvPicPr>
          <p:nvPr/>
        </p:nvPicPr>
        <p:blipFill>
          <a:blip r:embed="rId3">
            <a:extLst>
              <a:ext uri="{28A0092B-C50C-407E-A947-70E740481C1C}">
                <a14:useLocalDpi xmlns:a14="http://schemas.microsoft.com/office/drawing/2010/main" val="0"/>
              </a:ext>
            </a:extLst>
          </a:blip>
          <a:srcRect l="12094" r="56081" b="12094"/>
          <a:stretch/>
        </p:blipFill>
        <p:spPr>
          <a:xfrm>
            <a:off x="-15498" y="0"/>
            <a:ext cx="4419548" cy="6872514"/>
          </a:xfrm>
          <a:prstGeom prst="rect">
            <a:avLst/>
          </a:prstGeom>
        </p:spPr>
      </p:pic>
      <p:sp>
        <p:nvSpPr>
          <p:cNvPr id="8" name="Title 1">
            <a:extLst>
              <a:ext uri="{FF2B5EF4-FFF2-40B4-BE49-F238E27FC236}">
                <a16:creationId xmlns:a16="http://schemas.microsoft.com/office/drawing/2014/main" id="{D327D33A-02EA-279F-02DA-57191C14DBD3}"/>
              </a:ext>
            </a:extLst>
          </p:cNvPr>
          <p:cNvSpPr txBox="1">
            <a:spLocks/>
          </p:cNvSpPr>
          <p:nvPr/>
        </p:nvSpPr>
        <p:spPr>
          <a:xfrm>
            <a:off x="-3063524" y="5404285"/>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bg1"/>
                </a:solidFill>
                <a:latin typeface="Arial Rounded MT Bold" panose="020F0704030504030204" pitchFamily="34" charset="77"/>
              </a:rPr>
              <a:t>Compostable Waste</a:t>
            </a:r>
          </a:p>
        </p:txBody>
      </p:sp>
      <p:sp>
        <p:nvSpPr>
          <p:cNvPr id="11" name="Rectangle 10">
            <a:extLst>
              <a:ext uri="{FF2B5EF4-FFF2-40B4-BE49-F238E27FC236}">
                <a16:creationId xmlns:a16="http://schemas.microsoft.com/office/drawing/2014/main" id="{19B60900-9E8B-33F6-E4EF-83CD1284C73D}"/>
              </a:ext>
            </a:extLst>
          </p:cNvPr>
          <p:cNvSpPr/>
          <p:nvPr/>
        </p:nvSpPr>
        <p:spPr>
          <a:xfrm>
            <a:off x="4715168" y="5138928"/>
            <a:ext cx="295743" cy="1719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artoon of a trash can&#10;&#10;Description automatically generated">
            <a:extLst>
              <a:ext uri="{FF2B5EF4-FFF2-40B4-BE49-F238E27FC236}">
                <a16:creationId xmlns:a16="http://schemas.microsoft.com/office/drawing/2014/main" id="{FD12D3DA-D62A-D969-767C-A374CBE79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21" y="469009"/>
            <a:ext cx="3855755" cy="5129049"/>
          </a:xfrm>
          <a:prstGeom prst="rect">
            <a:avLst/>
          </a:prstGeom>
        </p:spPr>
      </p:pic>
      <p:sp>
        <p:nvSpPr>
          <p:cNvPr id="5" name="Title 1">
            <a:extLst>
              <a:ext uri="{FF2B5EF4-FFF2-40B4-BE49-F238E27FC236}">
                <a16:creationId xmlns:a16="http://schemas.microsoft.com/office/drawing/2014/main" id="{C5A2854E-A685-B8A4-BC6F-05F440363F23}"/>
              </a:ext>
            </a:extLst>
          </p:cNvPr>
          <p:cNvSpPr txBox="1">
            <a:spLocks/>
          </p:cNvSpPr>
          <p:nvPr/>
        </p:nvSpPr>
        <p:spPr>
          <a:xfrm>
            <a:off x="-3100100" y="5782868"/>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solidFill>
                  <a:schemeClr val="bg1"/>
                </a:solidFill>
                <a:latin typeface="Arial Rounded MT Bold"/>
              </a:rPr>
              <a:t>(garden and food)</a:t>
            </a:r>
          </a:p>
        </p:txBody>
      </p:sp>
    </p:spTree>
    <p:extLst>
      <p:ext uri="{BB962C8B-B14F-4D97-AF65-F5344CB8AC3E}">
        <p14:creationId xmlns:p14="http://schemas.microsoft.com/office/powerpoint/2010/main" val="39436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6FC651-B771-0269-0105-F05F7580B2EF}"/>
              </a:ext>
            </a:extLst>
          </p:cNvPr>
          <p:cNvPicPr>
            <a:picLocks noChangeAspect="1"/>
          </p:cNvPicPr>
          <p:nvPr/>
        </p:nvPicPr>
        <p:blipFill>
          <a:blip r:embed="rId2">
            <a:extLst>
              <a:ext uri="{28A0092B-C50C-407E-A947-70E740481C1C}">
                <a14:useLocalDpi xmlns:a14="http://schemas.microsoft.com/office/drawing/2010/main" val="0"/>
              </a:ext>
            </a:extLst>
          </a:blip>
          <a:srcRect l="12094" t="10605" b="1489"/>
          <a:stretch/>
        </p:blipFill>
        <p:spPr>
          <a:xfrm>
            <a:off x="-15499" y="0"/>
            <a:ext cx="12207499" cy="6872514"/>
          </a:xfrm>
          <a:prstGeom prst="rect">
            <a:avLst/>
          </a:prstGeom>
        </p:spPr>
      </p:pic>
      <p:sp>
        <p:nvSpPr>
          <p:cNvPr id="10" name="Rounded Rectangle 9">
            <a:extLst>
              <a:ext uri="{FF2B5EF4-FFF2-40B4-BE49-F238E27FC236}">
                <a16:creationId xmlns:a16="http://schemas.microsoft.com/office/drawing/2014/main" id="{412E9592-B2D8-CA23-B3B1-3616910CB85D}"/>
              </a:ext>
            </a:extLst>
          </p:cNvPr>
          <p:cNvSpPr/>
          <p:nvPr/>
        </p:nvSpPr>
        <p:spPr>
          <a:xfrm>
            <a:off x="807108" y="3602597"/>
            <a:ext cx="10577783" cy="2302103"/>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76D8B4EF-05D1-9D51-BB0B-4F628EAB3AE8}"/>
              </a:ext>
            </a:extLst>
          </p:cNvPr>
          <p:cNvSpPr>
            <a:spLocks noGrp="1"/>
          </p:cNvSpPr>
          <p:nvPr>
            <p:ph idx="1"/>
          </p:nvPr>
        </p:nvSpPr>
        <p:spPr>
          <a:xfrm>
            <a:off x="1154831" y="2832812"/>
            <a:ext cx="9975324" cy="4351338"/>
          </a:xfrm>
        </p:spPr>
        <p:txBody>
          <a:bodyPr vert="horz" lIns="91440" tIns="45720" rIns="91440" bIns="45720" rtlCol="0" anchor="t">
            <a:normAutofit/>
          </a:bodyPr>
          <a:lstStyle/>
          <a:p>
            <a:pPr marL="0" indent="0">
              <a:buNone/>
            </a:pPr>
            <a:endParaRPr lang="en-US" sz="3200" b="1" dirty="0">
              <a:solidFill>
                <a:srgbClr val="7DB552"/>
              </a:solidFill>
              <a:latin typeface="Arial" panose="020B0604020202020204" pitchFamily="34" charset="0"/>
              <a:cs typeface="Arial" panose="020B0604020202020204" pitchFamily="34" charset="0"/>
            </a:endParaRPr>
          </a:p>
          <a:p>
            <a:pPr marL="0" indent="0">
              <a:buNone/>
            </a:pPr>
            <a:endParaRPr lang="en-US" sz="3200" b="1" dirty="0">
              <a:solidFill>
                <a:srgbClr val="7DB552"/>
              </a:solidFill>
              <a:latin typeface="Arial" panose="020B0604020202020204" pitchFamily="34" charset="0"/>
              <a:cs typeface="Arial" panose="020B0604020202020204" pitchFamily="34" charset="0"/>
            </a:endParaRPr>
          </a:p>
          <a:p>
            <a:pPr marL="0" indent="0">
              <a:lnSpc>
                <a:spcPct val="100000"/>
              </a:lnSpc>
              <a:buNone/>
            </a:pPr>
            <a:r>
              <a:rPr lang="en-US" sz="3200" b="1" dirty="0">
                <a:solidFill>
                  <a:srgbClr val="7DB552"/>
                </a:solidFill>
                <a:latin typeface="Arial"/>
                <a:cs typeface="Arial"/>
              </a:rPr>
              <a:t>Why do you think it's important to take care of your waste and recycle what you can and not just throw everything in the black bin?</a:t>
            </a:r>
            <a:endParaRPr lang="en-GB" sz="3200" b="1" dirty="0">
              <a:solidFill>
                <a:srgbClr val="7DB552"/>
              </a:solidFill>
              <a:latin typeface="Arial"/>
              <a:cs typeface="Arial"/>
            </a:endParaRPr>
          </a:p>
        </p:txBody>
      </p:sp>
      <p:sp>
        <p:nvSpPr>
          <p:cNvPr id="4" name="TextBox 3">
            <a:extLst>
              <a:ext uri="{FF2B5EF4-FFF2-40B4-BE49-F238E27FC236}">
                <a16:creationId xmlns:a16="http://schemas.microsoft.com/office/drawing/2014/main" id="{F367CB72-876B-F03C-756C-194CDCD6467F}"/>
              </a:ext>
            </a:extLst>
          </p:cNvPr>
          <p:cNvSpPr txBox="1"/>
          <p:nvPr/>
        </p:nvSpPr>
        <p:spPr>
          <a:xfrm>
            <a:off x="9543649" y="6225713"/>
            <a:ext cx="2987040"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Click for answers…</a:t>
            </a:r>
          </a:p>
        </p:txBody>
      </p:sp>
      <p:sp>
        <p:nvSpPr>
          <p:cNvPr id="8" name="Title 1">
            <a:extLst>
              <a:ext uri="{FF2B5EF4-FFF2-40B4-BE49-F238E27FC236}">
                <a16:creationId xmlns:a16="http://schemas.microsoft.com/office/drawing/2014/main" id="{1656D38B-DA5D-296B-B636-D1E38FCEA9EC}"/>
              </a:ext>
            </a:extLst>
          </p:cNvPr>
          <p:cNvSpPr txBox="1">
            <a:spLocks noGrp="1"/>
          </p:cNvSpPr>
          <p:nvPr>
            <p:ph type="title"/>
          </p:nvPr>
        </p:nvSpPr>
        <p:spPr>
          <a:xfrm>
            <a:off x="-2601685" y="2291550"/>
            <a:ext cx="10515600" cy="132556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Rounded MT Bold" panose="020F0704030504030204" pitchFamily="34" charset="77"/>
              </a:rPr>
              <a:t>Discussion</a:t>
            </a:r>
          </a:p>
        </p:txBody>
      </p:sp>
    </p:spTree>
    <p:extLst>
      <p:ext uri="{BB962C8B-B14F-4D97-AF65-F5344CB8AC3E}">
        <p14:creationId xmlns:p14="http://schemas.microsoft.com/office/powerpoint/2010/main" val="2696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3BBD-CCD3-BEE8-E670-AF827B6E7E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A61F48-BA68-4CD7-BDE7-3C1B82EE1E6E}"/>
              </a:ext>
            </a:extLst>
          </p:cNvPr>
          <p:cNvPicPr>
            <a:picLocks noChangeAspect="1"/>
          </p:cNvPicPr>
          <p:nvPr/>
        </p:nvPicPr>
        <p:blipFill>
          <a:blip r:embed="rId2">
            <a:extLst>
              <a:ext uri="{28A0092B-C50C-407E-A947-70E740481C1C}">
                <a14:useLocalDpi xmlns:a14="http://schemas.microsoft.com/office/drawing/2010/main" val="0"/>
              </a:ext>
            </a:extLst>
          </a:blip>
          <a:srcRect l="1666" b="1666"/>
          <a:stretch/>
        </p:blipFill>
        <p:spPr>
          <a:xfrm>
            <a:off x="0" y="0"/>
            <a:ext cx="12207499" cy="6858000"/>
          </a:xfrm>
          <a:prstGeom prst="rect">
            <a:avLst/>
          </a:prstGeom>
        </p:spPr>
      </p:pic>
      <p:sp>
        <p:nvSpPr>
          <p:cNvPr id="3" name="Content Placeholder 2">
            <a:extLst>
              <a:ext uri="{FF2B5EF4-FFF2-40B4-BE49-F238E27FC236}">
                <a16:creationId xmlns:a16="http://schemas.microsoft.com/office/drawing/2014/main" id="{4D1DE9ED-4EC9-35C5-FA6D-3937450E7AE3}"/>
              </a:ext>
            </a:extLst>
          </p:cNvPr>
          <p:cNvSpPr>
            <a:spLocks noGrp="1"/>
          </p:cNvSpPr>
          <p:nvPr>
            <p:ph idx="1"/>
          </p:nvPr>
        </p:nvSpPr>
        <p:spPr>
          <a:xfrm>
            <a:off x="822078" y="4448014"/>
            <a:ext cx="5678776" cy="3676484"/>
          </a:xfrm>
        </p:spPr>
        <p:txBody>
          <a:bodyPr>
            <a:normAutofit/>
          </a:bodyPr>
          <a:lstStyle/>
          <a:p>
            <a:pPr marL="0" indent="0">
              <a:lnSpc>
                <a:spcPct val="100000"/>
              </a:lnSpc>
              <a:buNone/>
            </a:pPr>
            <a:r>
              <a:rPr lang="en-US" sz="2400" dirty="0">
                <a:solidFill>
                  <a:schemeClr val="bg1"/>
                </a:solidFill>
                <a:latin typeface="Arial" panose="020B0604020202020204" pitchFamily="34" charset="0"/>
                <a:cs typeface="Arial" panose="020B0604020202020204" pitchFamily="34" charset="0"/>
              </a:rPr>
              <a:t>If we don’t recycle, lots of things like plastic, food waste, and glass end up mixed in with everything else.</a:t>
            </a:r>
          </a:p>
        </p:txBody>
      </p:sp>
      <p:sp>
        <p:nvSpPr>
          <p:cNvPr id="4" name="TextBox 3">
            <a:extLst>
              <a:ext uri="{FF2B5EF4-FFF2-40B4-BE49-F238E27FC236}">
                <a16:creationId xmlns:a16="http://schemas.microsoft.com/office/drawing/2014/main" id="{F8F652C1-5519-129D-A3F1-94B07CA12F91}"/>
              </a:ext>
            </a:extLst>
          </p:cNvPr>
          <p:cNvSpPr txBox="1"/>
          <p:nvPr/>
        </p:nvSpPr>
        <p:spPr>
          <a:xfrm>
            <a:off x="838200" y="5870017"/>
            <a:ext cx="2987040"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Click for discussion…</a:t>
            </a:r>
          </a:p>
        </p:txBody>
      </p:sp>
      <p:sp>
        <p:nvSpPr>
          <p:cNvPr id="8" name="Title 1">
            <a:extLst>
              <a:ext uri="{FF2B5EF4-FFF2-40B4-BE49-F238E27FC236}">
                <a16:creationId xmlns:a16="http://schemas.microsoft.com/office/drawing/2014/main" id="{BAFEBA94-4740-F1CA-BEEB-EB99E72AC2CE}"/>
              </a:ext>
            </a:extLst>
          </p:cNvPr>
          <p:cNvSpPr txBox="1">
            <a:spLocks noGrp="1"/>
          </p:cNvSpPr>
          <p:nvPr>
            <p:ph type="title"/>
          </p:nvPr>
        </p:nvSpPr>
        <p:spPr>
          <a:xfrm>
            <a:off x="822078" y="2859207"/>
            <a:ext cx="5547725" cy="1588806"/>
          </a:xfrm>
          <a:prstGeom prst="rect">
            <a:avLst/>
          </a:prstGeom>
          <a:effectLst>
            <a:outerShdw blurRad="309623" dist="50800" dir="5400000" algn="ctr" rotWithShape="0">
              <a:srgbClr val="000000">
                <a:alpha val="22189"/>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Rounded MT Bold" panose="020F0704030504030204" pitchFamily="34" charset="77"/>
              </a:rPr>
              <a:t>What happens if </a:t>
            </a:r>
            <a:br>
              <a:rPr lang="en-GB" sz="4000" b="1" dirty="0">
                <a:solidFill>
                  <a:schemeClr val="bg1"/>
                </a:solidFill>
                <a:latin typeface="Arial Rounded MT Bold" panose="020F0704030504030204" pitchFamily="34" charset="77"/>
              </a:rPr>
            </a:br>
            <a:r>
              <a:rPr lang="en-GB" sz="4000" b="1" dirty="0">
                <a:solidFill>
                  <a:schemeClr val="bg1"/>
                </a:solidFill>
                <a:latin typeface="Arial Rounded MT Bold" panose="020F0704030504030204" pitchFamily="34" charset="77"/>
              </a:rPr>
              <a:t>we don’t recycle?</a:t>
            </a:r>
          </a:p>
        </p:txBody>
      </p:sp>
      <p:pic>
        <p:nvPicPr>
          <p:cNvPr id="2" name="Picture 1" descr="A cartoon of a trash can&#10;&#10;Description automatically generated">
            <a:extLst>
              <a:ext uri="{FF2B5EF4-FFF2-40B4-BE49-F238E27FC236}">
                <a16:creationId xmlns:a16="http://schemas.microsoft.com/office/drawing/2014/main" id="{6F84475E-DB21-9F84-5761-E70C069A4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81" y="1020347"/>
            <a:ext cx="3899115" cy="5219002"/>
          </a:xfrm>
          <a:prstGeom prst="rect">
            <a:avLst/>
          </a:prstGeom>
        </p:spPr>
      </p:pic>
      <p:pic>
        <p:nvPicPr>
          <p:cNvPr id="6" name="Picture 5" descr="A cartoon of a red cylinder&#10;&#10;Description automatically generated">
            <a:extLst>
              <a:ext uri="{FF2B5EF4-FFF2-40B4-BE49-F238E27FC236}">
                <a16:creationId xmlns:a16="http://schemas.microsoft.com/office/drawing/2014/main" id="{9057ADEE-5CF9-A1EE-8B71-79DA7B785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8288" y="3410297"/>
            <a:ext cx="1304309" cy="1421814"/>
          </a:xfrm>
          <a:prstGeom prst="rect">
            <a:avLst/>
          </a:prstGeom>
          <a:effectLst>
            <a:outerShdw blurRad="407823" dist="50800" dir="5400000" algn="ctr" rotWithShape="0">
              <a:srgbClr val="000000">
                <a:alpha val="28000"/>
              </a:srgbClr>
            </a:outerShdw>
          </a:effectLst>
        </p:spPr>
      </p:pic>
      <p:pic>
        <p:nvPicPr>
          <p:cNvPr id="9" name="Picture 8" descr="A cartoon banana with a face&#10;&#10;Description automatically generated">
            <a:extLst>
              <a:ext uri="{FF2B5EF4-FFF2-40B4-BE49-F238E27FC236}">
                <a16:creationId xmlns:a16="http://schemas.microsoft.com/office/drawing/2014/main" id="{5596914B-FC68-492B-4CC4-E2E2C0D73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5884" y="428495"/>
            <a:ext cx="1779754" cy="1421815"/>
          </a:xfrm>
          <a:prstGeom prst="rect">
            <a:avLst/>
          </a:prstGeom>
          <a:effectLst>
            <a:outerShdw blurRad="407823" dist="50800" dir="5400000" algn="ctr" rotWithShape="0">
              <a:srgbClr val="000000">
                <a:alpha val="28000"/>
              </a:srgbClr>
            </a:outerShdw>
          </a:effectLst>
        </p:spPr>
      </p:pic>
      <p:pic>
        <p:nvPicPr>
          <p:cNvPr id="10" name="Picture 9" descr="A cartoon of plastic bottles&#10;&#10;Description automatically generated">
            <a:extLst>
              <a:ext uri="{FF2B5EF4-FFF2-40B4-BE49-F238E27FC236}">
                <a16:creationId xmlns:a16="http://schemas.microsoft.com/office/drawing/2014/main" id="{B7626EED-750D-E20F-18AC-C275483F1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455" y="4636182"/>
            <a:ext cx="1701800" cy="1701800"/>
          </a:xfrm>
          <a:prstGeom prst="rect">
            <a:avLst/>
          </a:prstGeom>
          <a:effectLst>
            <a:outerShdw blurRad="407823" dist="50800" dir="5400000" algn="ctr" rotWithShape="0">
              <a:srgbClr val="000000">
                <a:alpha val="28000"/>
              </a:srgbClr>
            </a:outerShdw>
          </a:effectLst>
        </p:spPr>
      </p:pic>
      <p:pic>
        <p:nvPicPr>
          <p:cNvPr id="11" name="Picture 10" descr="A cartoon of a pizza slice&#10;&#10;Description automatically generated">
            <a:extLst>
              <a:ext uri="{FF2B5EF4-FFF2-40B4-BE49-F238E27FC236}">
                <a16:creationId xmlns:a16="http://schemas.microsoft.com/office/drawing/2014/main" id="{8EAC6D60-3A52-116C-D9ED-443486BEF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153439">
            <a:off x="7933473" y="557024"/>
            <a:ext cx="1061002" cy="1300881"/>
          </a:xfrm>
          <a:prstGeom prst="rect">
            <a:avLst/>
          </a:prstGeom>
          <a:effectLst>
            <a:outerShdw blurRad="407823" dist="50800" dir="5400000" algn="ctr" rotWithShape="0">
              <a:srgbClr val="000000">
                <a:alpha val="28000"/>
              </a:srgbClr>
            </a:outerShdw>
          </a:effectLst>
        </p:spPr>
      </p:pic>
      <p:pic>
        <p:nvPicPr>
          <p:cNvPr id="12" name="Picture 11" descr="A cartoon of a paper with a face&#10;&#10;Description automatically generated">
            <a:extLst>
              <a:ext uri="{FF2B5EF4-FFF2-40B4-BE49-F238E27FC236}">
                <a16:creationId xmlns:a16="http://schemas.microsoft.com/office/drawing/2014/main" id="{A029D4AF-0B0E-6B0D-A56D-BFD7CC0C2C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30819">
            <a:off x="6518413" y="2944214"/>
            <a:ext cx="1166045" cy="1620802"/>
          </a:xfrm>
          <a:prstGeom prst="rect">
            <a:avLst/>
          </a:prstGeom>
          <a:effectLst>
            <a:outerShdw blurRad="508000" dist="50800" dir="5400000" algn="ctr" rotWithShape="0">
              <a:srgbClr val="000000">
                <a:alpha val="32412"/>
              </a:srgbClr>
            </a:outerShdw>
          </a:effectLst>
        </p:spPr>
      </p:pic>
    </p:spTree>
    <p:extLst>
      <p:ext uri="{BB962C8B-B14F-4D97-AF65-F5344CB8AC3E}">
        <p14:creationId xmlns:p14="http://schemas.microsoft.com/office/powerpoint/2010/main" val="27411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1"/>
                                        </p:tgtEl>
                                        <p:attrNameLst>
                                          <p:attrName>r</p:attrName>
                                        </p:attrNameLst>
                                      </p:cBhvr>
                                    </p:animRot>
                                    <p:animRot by="-240000">
                                      <p:cBhvr>
                                        <p:cTn id="22" dur="200" fill="hold">
                                          <p:stCondLst>
                                            <p:cond delay="200"/>
                                          </p:stCondLst>
                                        </p:cTn>
                                        <p:tgtEl>
                                          <p:spTgt spid="11"/>
                                        </p:tgtEl>
                                        <p:attrNameLst>
                                          <p:attrName>r</p:attrName>
                                        </p:attrNameLst>
                                      </p:cBhvr>
                                    </p:animRot>
                                    <p:animRot by="240000">
                                      <p:cBhvr>
                                        <p:cTn id="23" dur="200" fill="hold">
                                          <p:stCondLst>
                                            <p:cond delay="400"/>
                                          </p:stCondLst>
                                        </p:cTn>
                                        <p:tgtEl>
                                          <p:spTgt spid="11"/>
                                        </p:tgtEl>
                                        <p:attrNameLst>
                                          <p:attrName>r</p:attrName>
                                        </p:attrNameLst>
                                      </p:cBhvr>
                                    </p:animRot>
                                    <p:animRot by="-240000">
                                      <p:cBhvr>
                                        <p:cTn id="24" dur="200" fill="hold">
                                          <p:stCondLst>
                                            <p:cond delay="600"/>
                                          </p:stCondLst>
                                        </p:cTn>
                                        <p:tgtEl>
                                          <p:spTgt spid="11"/>
                                        </p:tgtEl>
                                        <p:attrNameLst>
                                          <p:attrName>r</p:attrName>
                                        </p:attrNameLst>
                                      </p:cBhvr>
                                    </p:animRot>
                                    <p:animRot by="120000">
                                      <p:cBhvr>
                                        <p:cTn id="25" dur="200" fill="hold">
                                          <p:stCondLst>
                                            <p:cond delay="800"/>
                                          </p:stCondLst>
                                        </p:cTn>
                                        <p:tgtEl>
                                          <p:spTgt spid="11"/>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12"/>
                                        </p:tgtEl>
                                        <p:attrNameLst>
                                          <p:attrName>r</p:attrName>
                                        </p:attrNameLst>
                                      </p:cBhvr>
                                    </p:animRot>
                                    <p:animRot by="-240000">
                                      <p:cBhvr>
                                        <p:cTn id="34" dur="200" fill="hold">
                                          <p:stCondLst>
                                            <p:cond delay="200"/>
                                          </p:stCondLst>
                                        </p:cTn>
                                        <p:tgtEl>
                                          <p:spTgt spid="12"/>
                                        </p:tgtEl>
                                        <p:attrNameLst>
                                          <p:attrName>r</p:attrName>
                                        </p:attrNameLst>
                                      </p:cBhvr>
                                    </p:animRot>
                                    <p:animRot by="240000">
                                      <p:cBhvr>
                                        <p:cTn id="35" dur="200" fill="hold">
                                          <p:stCondLst>
                                            <p:cond delay="400"/>
                                          </p:stCondLst>
                                        </p:cTn>
                                        <p:tgtEl>
                                          <p:spTgt spid="12"/>
                                        </p:tgtEl>
                                        <p:attrNameLst>
                                          <p:attrName>r</p:attrName>
                                        </p:attrNameLst>
                                      </p:cBhvr>
                                    </p:animRot>
                                    <p:animRot by="-240000">
                                      <p:cBhvr>
                                        <p:cTn id="36" dur="200" fill="hold">
                                          <p:stCondLst>
                                            <p:cond delay="600"/>
                                          </p:stCondLst>
                                        </p:cTn>
                                        <p:tgtEl>
                                          <p:spTgt spid="12"/>
                                        </p:tgtEl>
                                        <p:attrNameLst>
                                          <p:attrName>r</p:attrName>
                                        </p:attrNameLst>
                                      </p:cBhvr>
                                    </p:animRot>
                                    <p:animRot by="120000">
                                      <p:cBhvr>
                                        <p:cTn id="37" dur="200" fill="hold">
                                          <p:stCondLst>
                                            <p:cond delay="800"/>
                                          </p:stCondLst>
                                        </p:cTn>
                                        <p:tgtEl>
                                          <p:spTgt spid="12"/>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10"/>
                                        </p:tgtEl>
                                        <p:attrNameLst>
                                          <p:attrName>r</p:attrName>
                                        </p:attrNameLst>
                                      </p:cBhvr>
                                    </p:animRot>
                                    <p:animRot by="-240000">
                                      <p:cBhvr>
                                        <p:cTn id="40" dur="200" fill="hold">
                                          <p:stCondLst>
                                            <p:cond delay="200"/>
                                          </p:stCondLst>
                                        </p:cTn>
                                        <p:tgtEl>
                                          <p:spTgt spid="10"/>
                                        </p:tgtEl>
                                        <p:attrNameLst>
                                          <p:attrName>r</p:attrName>
                                        </p:attrNameLst>
                                      </p:cBhvr>
                                    </p:animRot>
                                    <p:animRot by="240000">
                                      <p:cBhvr>
                                        <p:cTn id="41" dur="200" fill="hold">
                                          <p:stCondLst>
                                            <p:cond delay="400"/>
                                          </p:stCondLst>
                                        </p:cTn>
                                        <p:tgtEl>
                                          <p:spTgt spid="10"/>
                                        </p:tgtEl>
                                        <p:attrNameLst>
                                          <p:attrName>r</p:attrName>
                                        </p:attrNameLst>
                                      </p:cBhvr>
                                    </p:animRot>
                                    <p:animRot by="-240000">
                                      <p:cBhvr>
                                        <p:cTn id="42" dur="200" fill="hold">
                                          <p:stCondLst>
                                            <p:cond delay="600"/>
                                          </p:stCondLst>
                                        </p:cTn>
                                        <p:tgtEl>
                                          <p:spTgt spid="10"/>
                                        </p:tgtEl>
                                        <p:attrNameLst>
                                          <p:attrName>r</p:attrName>
                                        </p:attrNameLst>
                                      </p:cBhvr>
                                    </p:animRot>
                                    <p:animRot by="120000">
                                      <p:cBhvr>
                                        <p:cTn id="43" dur="200" fill="hold">
                                          <p:stCondLst>
                                            <p:cond delay="800"/>
                                          </p:stCondLst>
                                        </p:cTn>
                                        <p:tgtEl>
                                          <p:spTgt spid="10"/>
                                        </p:tgtEl>
                                        <p:attrNameLst>
                                          <p:attrName>r</p:attrName>
                                        </p:attrNameLst>
                                      </p:cBhvr>
                                    </p:animRot>
                                  </p:childTnLst>
                                </p:cTn>
                              </p:par>
                              <p:par>
                                <p:cTn id="44" presetID="32" presetClass="emph" presetSubtype="0" fill="hold" nodeType="with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5C747C-D1C9-8FD9-6DEF-A4ED10CD5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ounded Rectangle 9">
            <a:extLst>
              <a:ext uri="{FF2B5EF4-FFF2-40B4-BE49-F238E27FC236}">
                <a16:creationId xmlns:a16="http://schemas.microsoft.com/office/drawing/2014/main" id="{6F5CE86D-B6FD-259D-4FA4-71F4391829B6}"/>
              </a:ext>
            </a:extLst>
          </p:cNvPr>
          <p:cNvSpPr/>
          <p:nvPr/>
        </p:nvSpPr>
        <p:spPr>
          <a:xfrm>
            <a:off x="612731" y="2603715"/>
            <a:ext cx="5483269" cy="360545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607D2361-C4F1-8A8E-BE24-F840383CE02B}"/>
              </a:ext>
            </a:extLst>
          </p:cNvPr>
          <p:cNvSpPr>
            <a:spLocks noGrp="1"/>
          </p:cNvSpPr>
          <p:nvPr>
            <p:ph idx="1"/>
          </p:nvPr>
        </p:nvSpPr>
        <p:spPr>
          <a:xfrm>
            <a:off x="889260" y="2872836"/>
            <a:ext cx="4834180" cy="3605453"/>
          </a:xfrm>
        </p:spPr>
        <p:txBody>
          <a:bodyPr>
            <a:normAutofit/>
          </a:bodyPr>
          <a:lstStyle/>
          <a:p>
            <a:pPr marL="0" indent="0">
              <a:buNone/>
            </a:pPr>
            <a:r>
              <a:rPr lang="en-US" sz="2400" b="1" dirty="0">
                <a:solidFill>
                  <a:srgbClr val="52BFFD"/>
                </a:solidFill>
                <a:latin typeface="Arial" panose="020B0604020202020204" pitchFamily="34" charset="0"/>
                <a:cs typeface="Arial" panose="020B0604020202020204" pitchFamily="34" charset="0"/>
              </a:rPr>
              <a:t>For example:</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40F211-E78C-F32E-150A-BD6DB4F4E2CA}"/>
              </a:ext>
            </a:extLst>
          </p:cNvPr>
          <p:cNvSpPr txBox="1"/>
          <p:nvPr/>
        </p:nvSpPr>
        <p:spPr>
          <a:xfrm>
            <a:off x="1966347" y="660783"/>
            <a:ext cx="7846017" cy="1384995"/>
          </a:xfrm>
          <a:prstGeom prst="rect">
            <a:avLst/>
          </a:prstGeom>
          <a:noFill/>
          <a:effectLst>
            <a:outerShdw blurRad="261200" dist="50800" dir="5400000" algn="ctr" rotWithShape="0">
              <a:srgbClr val="000000">
                <a:alpha val="28000"/>
              </a:srgbClr>
            </a:outerShdw>
          </a:effectLst>
        </p:spPr>
        <p:txBody>
          <a:bodyPr wrap="square">
            <a:spAutoFit/>
          </a:bodyPr>
          <a:lstStyle/>
          <a:p>
            <a:pPr marL="0" indent="0" algn="ctr">
              <a:buNone/>
            </a:pPr>
            <a:r>
              <a:rPr lang="en-US" sz="2800" b="1" dirty="0">
                <a:solidFill>
                  <a:schemeClr val="bg1"/>
                </a:solidFill>
                <a:latin typeface="Arial" panose="020B0604020202020204" pitchFamily="34" charset="0"/>
                <a:cs typeface="Arial" panose="020B0604020202020204" pitchFamily="34" charset="0"/>
              </a:rPr>
              <a:t>These things take a long time (years!) to break down and can hurt animals, the environment, and even ourselves.</a:t>
            </a:r>
          </a:p>
        </p:txBody>
      </p:sp>
      <p:sp>
        <p:nvSpPr>
          <p:cNvPr id="12" name="TextBox 11">
            <a:extLst>
              <a:ext uri="{FF2B5EF4-FFF2-40B4-BE49-F238E27FC236}">
                <a16:creationId xmlns:a16="http://schemas.microsoft.com/office/drawing/2014/main" id="{5BAB8D7C-EBF4-F324-52FF-DAE3440C7CEF}"/>
              </a:ext>
            </a:extLst>
          </p:cNvPr>
          <p:cNvSpPr txBox="1"/>
          <p:nvPr/>
        </p:nvSpPr>
        <p:spPr>
          <a:xfrm>
            <a:off x="889259" y="3181249"/>
            <a:ext cx="5000097" cy="2723823"/>
          </a:xfrm>
          <a:prstGeom prst="rect">
            <a:avLst/>
          </a:prstGeom>
          <a:noFill/>
        </p:spPr>
        <p:txBody>
          <a:bodyPr wrap="square">
            <a:spAutoFit/>
          </a:bodyPr>
          <a:lstStyle/>
          <a:p>
            <a:endParaRPr lang="en-US" sz="1900" dirty="0">
              <a:solidFill>
                <a:srgbClr val="52BFFD"/>
              </a:solidFill>
              <a:latin typeface="Arial Rounded MT Bold" panose="020F0704030504030204" pitchFamily="34" charset="77"/>
              <a:cs typeface="Arial" panose="020B0604020202020204" pitchFamily="34" charset="0"/>
            </a:endParaRPr>
          </a:p>
          <a:p>
            <a:r>
              <a:rPr lang="en-US" sz="1900" dirty="0">
                <a:latin typeface="Arial" panose="020B0604020202020204" pitchFamily="34" charset="0"/>
                <a:cs typeface="Arial" panose="020B0604020202020204" pitchFamily="34" charset="0"/>
              </a:rPr>
              <a:t>Animals might get trapped in or eat plastic.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Waste that isn’t recycled releases harmful gases into the air, like carbon dioxide, which contributes to climate change and can lead to extreme weather, rising sea levels, and other problems that affect our own health and safety.</a:t>
            </a:r>
          </a:p>
        </p:txBody>
      </p:sp>
    </p:spTree>
    <p:extLst>
      <p:ext uri="{BB962C8B-B14F-4D97-AF65-F5344CB8AC3E}">
        <p14:creationId xmlns:p14="http://schemas.microsoft.com/office/powerpoint/2010/main" val="3988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6BC20-7711-149F-6FAD-BC15DB6A34BB}"/>
              </a:ext>
            </a:extLst>
          </p:cNvPr>
          <p:cNvSpPr>
            <a:spLocks noGrp="1"/>
          </p:cNvSpPr>
          <p:nvPr>
            <p:ph idx="1"/>
          </p:nvPr>
        </p:nvSpPr>
        <p:spPr>
          <a:xfrm>
            <a:off x="838200" y="2681207"/>
            <a:ext cx="4827724" cy="3418265"/>
          </a:xfrm>
        </p:spPr>
        <p:txBody>
          <a:bodyPr>
            <a:normAutofit/>
          </a:bodyPr>
          <a:lstStyle/>
          <a:p>
            <a:pPr marL="0" indent="0">
              <a:buNone/>
            </a:pPr>
            <a:r>
              <a:rPr lang="en-US" b="1" dirty="0">
                <a:latin typeface="Arial" panose="020B0604020202020204" pitchFamily="34" charset="0"/>
                <a:cs typeface="Arial" panose="020B0604020202020204" pitchFamily="34" charset="0"/>
              </a:rPr>
              <a:t>What are some things we could do to create less waste?</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Can you think of other ways to reduce waste at home or at school?</a:t>
            </a:r>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645E57-B0A4-326A-B3EF-882097DD21FB}"/>
              </a:ext>
            </a:extLst>
          </p:cNvPr>
          <p:cNvSpPr txBox="1"/>
          <p:nvPr/>
        </p:nvSpPr>
        <p:spPr>
          <a:xfrm>
            <a:off x="838200" y="5961300"/>
            <a:ext cx="2743200" cy="369332"/>
          </a:xfrm>
          <a:prstGeom prst="rect">
            <a:avLst/>
          </a:prstGeom>
          <a:noFill/>
        </p:spPr>
        <p:txBody>
          <a:bodyPr wrap="square" rtlCol="0">
            <a:spAutoFit/>
          </a:bodyPr>
          <a:lstStyle/>
          <a:p>
            <a:r>
              <a:rPr lang="en-GB" b="1" dirty="0">
                <a:solidFill>
                  <a:srgbClr val="7DB552"/>
                </a:solidFill>
                <a:latin typeface="Arial" panose="020B0604020202020204" pitchFamily="34" charset="0"/>
                <a:cs typeface="Arial" panose="020B0604020202020204" pitchFamily="34" charset="0"/>
              </a:rPr>
              <a:t>Click for answers…</a:t>
            </a:r>
          </a:p>
        </p:txBody>
      </p:sp>
      <p:sp>
        <p:nvSpPr>
          <p:cNvPr id="5" name="Rounded Rectangle 4">
            <a:extLst>
              <a:ext uri="{FF2B5EF4-FFF2-40B4-BE49-F238E27FC236}">
                <a16:creationId xmlns:a16="http://schemas.microsoft.com/office/drawing/2014/main" id="{0C9C9E2F-40C9-AF95-5A09-D1F384261C54}"/>
              </a:ext>
            </a:extLst>
          </p:cNvPr>
          <p:cNvSpPr/>
          <p:nvPr/>
        </p:nvSpPr>
        <p:spPr>
          <a:xfrm>
            <a:off x="0" y="0"/>
            <a:ext cx="12192000" cy="1999281"/>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6" name="Title 1">
            <a:extLst>
              <a:ext uri="{FF2B5EF4-FFF2-40B4-BE49-F238E27FC236}">
                <a16:creationId xmlns:a16="http://schemas.microsoft.com/office/drawing/2014/main" id="{CE36ECC1-51D2-38AF-C228-52ED3D65579C}"/>
              </a:ext>
            </a:extLst>
          </p:cNvPr>
          <p:cNvSpPr>
            <a:spLocks noGrp="1"/>
          </p:cNvSpPr>
          <p:nvPr>
            <p:ph type="title"/>
          </p:nvPr>
        </p:nvSpPr>
        <p:spPr>
          <a:xfrm>
            <a:off x="838200" y="365125"/>
            <a:ext cx="10515600" cy="1325563"/>
          </a:xfrm>
        </p:spPr>
        <p:txBody>
          <a:bodyPr/>
          <a:lstStyle/>
          <a:p>
            <a:r>
              <a:rPr lang="en-GB" b="1" dirty="0">
                <a:solidFill>
                  <a:schemeClr val="bg1"/>
                </a:solidFill>
                <a:latin typeface="Arial Rounded MT Bold" panose="020F0704030504030204" pitchFamily="34" charset="77"/>
              </a:rPr>
              <a:t>Discuss…</a:t>
            </a:r>
          </a:p>
        </p:txBody>
      </p:sp>
      <p:pic>
        <p:nvPicPr>
          <p:cNvPr id="7" name="Picture 6" descr="A cartoon of a rectangular object holding a pencil&#10;&#10;Description automatically generated">
            <a:extLst>
              <a:ext uri="{FF2B5EF4-FFF2-40B4-BE49-F238E27FC236}">
                <a16:creationId xmlns:a16="http://schemas.microsoft.com/office/drawing/2014/main" id="{6C3320D8-F525-6229-555E-EB99EDD7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05" y="650929"/>
            <a:ext cx="5403001" cy="5486338"/>
          </a:xfrm>
          <a:prstGeom prst="rect">
            <a:avLst/>
          </a:prstGeom>
        </p:spPr>
      </p:pic>
    </p:spTree>
    <p:extLst>
      <p:ext uri="{BB962C8B-B14F-4D97-AF65-F5344CB8AC3E}">
        <p14:creationId xmlns:p14="http://schemas.microsoft.com/office/powerpoint/2010/main" val="5055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ellow and white rectangular object with a green background&#10;&#10;Description automatically generated">
            <a:extLst>
              <a:ext uri="{FF2B5EF4-FFF2-40B4-BE49-F238E27FC236}">
                <a16:creationId xmlns:a16="http://schemas.microsoft.com/office/drawing/2014/main" id="{1758E648-A809-1127-8C86-9F61A5CC873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sx="1000" sy="1000" algn="ctr" rotWithShape="0">
              <a:srgbClr val="000000"/>
            </a:outerShdw>
          </a:effectLst>
        </p:spPr>
      </p:pic>
      <p:pic>
        <p:nvPicPr>
          <p:cNvPr id="5" name="Picture 4" descr="A bag and a bag&#10;&#10;Description automatically generated">
            <a:extLst>
              <a:ext uri="{FF2B5EF4-FFF2-40B4-BE49-F238E27FC236}">
                <a16:creationId xmlns:a16="http://schemas.microsoft.com/office/drawing/2014/main" id="{09F2C4F7-6A54-2DE8-EE7C-8876E7096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385" y="847199"/>
            <a:ext cx="2800252" cy="2656121"/>
          </a:xfrm>
          <a:prstGeom prst="rect">
            <a:avLst/>
          </a:prstGeom>
          <a:effectLst>
            <a:outerShdw blurRad="449815" dist="50800" dir="5400000" algn="ctr" rotWithShape="0">
              <a:srgbClr val="000000">
                <a:alpha val="35000"/>
              </a:srgbClr>
            </a:outerShdw>
          </a:effectLst>
        </p:spPr>
      </p:pic>
      <p:pic>
        <p:nvPicPr>
          <p:cNvPr id="7" name="Picture 6" descr="A yellow and black object with green dots&#10;&#10;Description automatically generated">
            <a:extLst>
              <a:ext uri="{FF2B5EF4-FFF2-40B4-BE49-F238E27FC236}">
                <a16:creationId xmlns:a16="http://schemas.microsoft.com/office/drawing/2014/main" id="{BEB7F783-E834-7683-C75D-977A4B244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54015">
            <a:off x="2791733" y="952094"/>
            <a:ext cx="2718159" cy="994715"/>
          </a:xfrm>
          <a:prstGeom prst="rect">
            <a:avLst/>
          </a:prstGeom>
          <a:effectLst>
            <a:outerShdw blurRad="449815" dist="50800" dir="5400000" algn="ctr" rotWithShape="0">
              <a:srgbClr val="000000">
                <a:alpha val="35000"/>
              </a:srgbClr>
            </a:outerShdw>
          </a:effectLst>
        </p:spPr>
      </p:pic>
      <p:pic>
        <p:nvPicPr>
          <p:cNvPr id="9" name="Picture 8" descr="A bottle and a thermos&#10;&#10;Description automatically generated">
            <a:extLst>
              <a:ext uri="{FF2B5EF4-FFF2-40B4-BE49-F238E27FC236}">
                <a16:creationId xmlns:a16="http://schemas.microsoft.com/office/drawing/2014/main" id="{1D23B523-0981-B456-B2F7-7208795E7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5287">
            <a:off x="6126451" y="3936323"/>
            <a:ext cx="2101068" cy="2376966"/>
          </a:xfrm>
          <a:prstGeom prst="rect">
            <a:avLst/>
          </a:prstGeom>
          <a:effectLst>
            <a:outerShdw blurRad="449815" dist="50800" dir="5400000" algn="ctr" rotWithShape="0">
              <a:srgbClr val="000000">
                <a:alpha val="35000"/>
              </a:srgbClr>
            </a:outerShdw>
          </a:effectLst>
        </p:spPr>
      </p:pic>
      <p:pic>
        <p:nvPicPr>
          <p:cNvPr id="11" name="Picture 10" descr="A group of curved objects&#10;&#10;Description automatically generated with medium confidence">
            <a:extLst>
              <a:ext uri="{FF2B5EF4-FFF2-40B4-BE49-F238E27FC236}">
                <a16:creationId xmlns:a16="http://schemas.microsoft.com/office/drawing/2014/main" id="{680277F7-FD16-991A-B422-A55398C7F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3287" y="3097753"/>
            <a:ext cx="1496588" cy="3108298"/>
          </a:xfrm>
          <a:prstGeom prst="rect">
            <a:avLst/>
          </a:prstGeom>
          <a:effectLst>
            <a:outerShdw blurRad="449815" dist="50800" dir="5400000" algn="ctr" rotWithShape="0">
              <a:srgbClr val="000000">
                <a:alpha val="35000"/>
              </a:srgbClr>
            </a:outerShdw>
          </a:effectLst>
        </p:spPr>
      </p:pic>
      <p:sp>
        <p:nvSpPr>
          <p:cNvPr id="13" name="TextBox 12">
            <a:extLst>
              <a:ext uri="{FF2B5EF4-FFF2-40B4-BE49-F238E27FC236}">
                <a16:creationId xmlns:a16="http://schemas.microsoft.com/office/drawing/2014/main" id="{10882826-D1C6-6F78-2E34-3E7CAA30D3EE}"/>
              </a:ext>
            </a:extLst>
          </p:cNvPr>
          <p:cNvSpPr txBox="1"/>
          <p:nvPr/>
        </p:nvSpPr>
        <p:spPr>
          <a:xfrm>
            <a:off x="7650083" y="4270187"/>
            <a:ext cx="2437228"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Reusable </a:t>
            </a:r>
          </a:p>
          <a:p>
            <a:pPr algn="ctr"/>
            <a:r>
              <a:rPr lang="en-US" b="1">
                <a:latin typeface="Arial" panose="020B0604020202020204" pitchFamily="34" charset="0"/>
                <a:cs typeface="Arial" panose="020B0604020202020204" pitchFamily="34" charset="0"/>
              </a:rPr>
              <a:t>bottles</a:t>
            </a:r>
          </a:p>
        </p:txBody>
      </p:sp>
      <p:sp>
        <p:nvSpPr>
          <p:cNvPr id="14" name="TextBox 13">
            <a:extLst>
              <a:ext uri="{FF2B5EF4-FFF2-40B4-BE49-F238E27FC236}">
                <a16:creationId xmlns:a16="http://schemas.microsoft.com/office/drawing/2014/main" id="{329BCD54-C931-CA70-CE5F-BCFA603DEA3E}"/>
              </a:ext>
            </a:extLst>
          </p:cNvPr>
          <p:cNvSpPr txBox="1"/>
          <p:nvPr/>
        </p:nvSpPr>
        <p:spPr>
          <a:xfrm>
            <a:off x="2351210" y="3431862"/>
            <a:ext cx="1799602"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Bamboo or metal straws</a:t>
            </a:r>
          </a:p>
        </p:txBody>
      </p:sp>
      <p:sp>
        <p:nvSpPr>
          <p:cNvPr id="15" name="TextBox 14">
            <a:extLst>
              <a:ext uri="{FF2B5EF4-FFF2-40B4-BE49-F238E27FC236}">
                <a16:creationId xmlns:a16="http://schemas.microsoft.com/office/drawing/2014/main" id="{29F15C95-955D-5CA5-64E0-3AD137A7AE40}"/>
              </a:ext>
            </a:extLst>
          </p:cNvPr>
          <p:cNvSpPr txBox="1"/>
          <p:nvPr/>
        </p:nvSpPr>
        <p:spPr>
          <a:xfrm>
            <a:off x="5960923" y="1140892"/>
            <a:ext cx="2073257" cy="646331"/>
          </a:xfrm>
          <a:prstGeom prst="rect">
            <a:avLst/>
          </a:prstGeom>
          <a:noFill/>
        </p:spPr>
        <p:txBody>
          <a:bodyPr wrap="square" lIns="91440" tIns="45720" rIns="91440" bIns="45720" anchor="t">
            <a:spAutoFit/>
          </a:bodyPr>
          <a:lstStyle/>
          <a:p>
            <a:pPr algn="ctr"/>
            <a:r>
              <a:rPr lang="en-US" b="1" dirty="0">
                <a:latin typeface="Arial"/>
                <a:cs typeface="Arial"/>
              </a:rPr>
              <a:t>Material / reusable bags</a:t>
            </a:r>
          </a:p>
        </p:txBody>
      </p:sp>
      <p:sp>
        <p:nvSpPr>
          <p:cNvPr id="16" name="TextBox 15">
            <a:extLst>
              <a:ext uri="{FF2B5EF4-FFF2-40B4-BE49-F238E27FC236}">
                <a16:creationId xmlns:a16="http://schemas.microsoft.com/office/drawing/2014/main" id="{75558CB4-6C6D-29E1-899D-36E8FC487D3E}"/>
              </a:ext>
            </a:extLst>
          </p:cNvPr>
          <p:cNvSpPr txBox="1"/>
          <p:nvPr/>
        </p:nvSpPr>
        <p:spPr>
          <a:xfrm>
            <a:off x="3300118" y="2202355"/>
            <a:ext cx="2542925" cy="369332"/>
          </a:xfrm>
          <a:prstGeom prst="rect">
            <a:avLst/>
          </a:prstGeom>
          <a:noFill/>
        </p:spPr>
        <p:txBody>
          <a:bodyPr wrap="square" lIns="91440" tIns="45720" rIns="91440" bIns="45720" anchor="t">
            <a:spAutoFit/>
          </a:bodyPr>
          <a:lstStyle/>
          <a:p>
            <a:pPr algn="ctr"/>
            <a:r>
              <a:rPr lang="en-US" b="1" dirty="0">
                <a:latin typeface="Arial"/>
                <a:cs typeface="Arial"/>
              </a:rPr>
              <a:t>Reusable lunch box</a:t>
            </a:r>
          </a:p>
        </p:txBody>
      </p:sp>
    </p:spTree>
    <p:extLst>
      <p:ext uri="{BB962C8B-B14F-4D97-AF65-F5344CB8AC3E}">
        <p14:creationId xmlns:p14="http://schemas.microsoft.com/office/powerpoint/2010/main" val="81674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FAC5AF-1CF9-B394-A5C3-C5AC0162BB9A}"/>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15" name="Rounded Rectangle 14">
            <a:extLst>
              <a:ext uri="{FF2B5EF4-FFF2-40B4-BE49-F238E27FC236}">
                <a16:creationId xmlns:a16="http://schemas.microsoft.com/office/drawing/2014/main" id="{979C0F6D-04D7-7C4F-730A-31434CCDB613}"/>
              </a:ext>
            </a:extLst>
          </p:cNvPr>
          <p:cNvSpPr/>
          <p:nvPr/>
        </p:nvSpPr>
        <p:spPr>
          <a:xfrm>
            <a:off x="639389" y="605960"/>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DBE11CE2-7F36-0076-2D2E-B0F60E19C7F5}"/>
              </a:ext>
            </a:extLst>
          </p:cNvPr>
          <p:cNvSpPr>
            <a:spLocks noGrp="1"/>
          </p:cNvSpPr>
          <p:nvPr>
            <p:ph idx="1"/>
          </p:nvPr>
        </p:nvSpPr>
        <p:spPr>
          <a:xfrm>
            <a:off x="1049547" y="1137667"/>
            <a:ext cx="4680492" cy="971485"/>
          </a:xfrm>
        </p:spPr>
        <p:txBody>
          <a:bodyPr vert="horz" lIns="91440" tIns="45720" rIns="91440" bIns="45720" rtlCol="0" anchor="t">
            <a:normAutofit fontScale="92500" lnSpcReduction="20000"/>
          </a:bodyPr>
          <a:lstStyle/>
          <a:p>
            <a:pPr marL="0" indent="0">
              <a:buNone/>
            </a:pPr>
            <a:r>
              <a:rPr lang="en-GB" sz="3200" b="1" dirty="0">
                <a:solidFill>
                  <a:srgbClr val="7DB552"/>
                </a:solidFill>
                <a:latin typeface="Arial Rounded MT Bold"/>
              </a:rPr>
              <a:t>Introducing the 3 Rs…</a:t>
            </a:r>
            <a:br>
              <a:rPr lang="en-GB" sz="3200" b="1" dirty="0">
                <a:solidFill>
                  <a:srgbClr val="7DB552"/>
                </a:solidFill>
                <a:latin typeface="Arial Rounded MT Bold"/>
              </a:rPr>
            </a:br>
            <a:br>
              <a:rPr lang="en-GB" sz="3200" b="1" dirty="0">
                <a:solidFill>
                  <a:srgbClr val="7DB552"/>
                </a:solidFill>
                <a:latin typeface="Arial Rounded MT Bold"/>
              </a:rPr>
            </a:br>
            <a:r>
              <a:rPr lang="en-GB" sz="1900" dirty="0">
                <a:latin typeface="Arial" panose="020B0604020202020204" pitchFamily="34" charset="0"/>
                <a:cs typeface="Arial" panose="020B0604020202020204" pitchFamily="34" charset="0"/>
              </a:rPr>
              <a:t>*Handout the 3Rs info sheet</a:t>
            </a:r>
            <a:endParaRPr lang="en-GB" sz="2000" b="1" dirty="0">
              <a:solidFill>
                <a:srgbClr val="7DB552"/>
              </a:solidFill>
              <a:latin typeface="Arial Rounded MT Bold"/>
            </a:endParaRPr>
          </a:p>
          <a:p>
            <a:pPr marL="0" indent="0">
              <a:buNone/>
            </a:pPr>
            <a:endParaRPr lang="en-GB" sz="3200" b="1" dirty="0"/>
          </a:p>
          <a:p>
            <a:pPr marL="0" indent="0">
              <a:buNone/>
            </a:pPr>
            <a:endParaRPr lang="en-GB" sz="3200" b="1" dirty="0"/>
          </a:p>
        </p:txBody>
      </p:sp>
      <p:pic>
        <p:nvPicPr>
          <p:cNvPr id="5" name="Picture 4">
            <a:extLst>
              <a:ext uri="{FF2B5EF4-FFF2-40B4-BE49-F238E27FC236}">
                <a16:creationId xmlns:a16="http://schemas.microsoft.com/office/drawing/2014/main" id="{5F227B34-4333-0521-3CE2-E67B894F1C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24" y="1070767"/>
            <a:ext cx="4637018" cy="4637018"/>
          </a:xfrm>
          <a:prstGeom prst="rect">
            <a:avLst/>
          </a:prstGeom>
          <a:effectLst>
            <a:outerShdw blurRad="548734" dist="50800" dir="5400000" algn="ctr" rotWithShape="0">
              <a:srgbClr val="000000">
                <a:alpha val="32446"/>
              </a:srgbClr>
            </a:outerShdw>
          </a:effectLst>
        </p:spPr>
      </p:pic>
      <p:sp>
        <p:nvSpPr>
          <p:cNvPr id="7" name="TextBox 6">
            <a:extLst>
              <a:ext uri="{FF2B5EF4-FFF2-40B4-BE49-F238E27FC236}">
                <a16:creationId xmlns:a16="http://schemas.microsoft.com/office/drawing/2014/main" id="{4CFC7D01-D406-4D4F-300C-AA47DEB2B1FD}"/>
              </a:ext>
            </a:extLst>
          </p:cNvPr>
          <p:cNvSpPr txBox="1"/>
          <p:nvPr/>
        </p:nvSpPr>
        <p:spPr>
          <a:xfrm>
            <a:off x="1049548" y="4709506"/>
            <a:ext cx="4680492" cy="1095877"/>
          </a:xfrm>
          <a:prstGeom prst="rect">
            <a:avLst/>
          </a:prstGeom>
          <a:noFill/>
        </p:spPr>
        <p:txBody>
          <a:bodyPr wrap="square">
            <a:spAutoFit/>
          </a:bodyPr>
          <a:lstStyle/>
          <a:p>
            <a:pPr marL="0" indent="0">
              <a:lnSpc>
                <a:spcPct val="120000"/>
              </a:lnSpc>
              <a:buNone/>
            </a:pPr>
            <a:r>
              <a:rPr lang="en-US" sz="2000" b="1" dirty="0">
                <a:solidFill>
                  <a:srgbClr val="7DB552"/>
                </a:solidFill>
                <a:latin typeface="Arial" panose="020B0604020202020204" pitchFamily="34" charset="0"/>
                <a:cs typeface="Arial" panose="020B0604020202020204" pitchFamily="34" charset="0"/>
              </a:rPr>
              <a:t>Recycle</a:t>
            </a:r>
            <a:r>
              <a:rPr lang="en-US" sz="2000" dirty="0">
                <a:solidFill>
                  <a:srgbClr val="7DB552"/>
                </a:solidFill>
                <a:latin typeface="Arial Rounded MT Bold" panose="020F0704030504030204" pitchFamily="34" charset="77"/>
                <a:cs typeface="Arial" panose="020B0604020202020204" pitchFamily="34" charset="0"/>
              </a:rPr>
              <a:t> </a:t>
            </a:r>
          </a:p>
          <a:p>
            <a:pPr marL="0" indent="0">
              <a:lnSpc>
                <a:spcPct val="120000"/>
              </a:lnSpc>
              <a:buNone/>
            </a:pPr>
            <a:r>
              <a:rPr lang="en-US" sz="1800" dirty="0">
                <a:latin typeface="Arial" panose="020B0604020202020204" pitchFamily="34" charset="0"/>
                <a:cs typeface="Arial" panose="020B0604020202020204" pitchFamily="34" charset="0"/>
              </a:rPr>
              <a:t>Making things into new things. For example, recycling paper and plastic.</a:t>
            </a:r>
          </a:p>
        </p:txBody>
      </p:sp>
      <p:sp>
        <p:nvSpPr>
          <p:cNvPr id="9" name="TextBox 8">
            <a:extLst>
              <a:ext uri="{FF2B5EF4-FFF2-40B4-BE49-F238E27FC236}">
                <a16:creationId xmlns:a16="http://schemas.microsoft.com/office/drawing/2014/main" id="{466EFA10-6C97-7FE6-A0EF-D420081212A5}"/>
              </a:ext>
            </a:extLst>
          </p:cNvPr>
          <p:cNvSpPr txBox="1"/>
          <p:nvPr/>
        </p:nvSpPr>
        <p:spPr>
          <a:xfrm>
            <a:off x="1049548" y="3496792"/>
            <a:ext cx="4680492" cy="1095877"/>
          </a:xfrm>
          <a:prstGeom prst="rect">
            <a:avLst/>
          </a:prstGeom>
          <a:noFill/>
        </p:spPr>
        <p:txBody>
          <a:bodyPr wrap="square">
            <a:spAutoFit/>
          </a:bodyPr>
          <a:lstStyle/>
          <a:p>
            <a:pPr marL="0" indent="0">
              <a:lnSpc>
                <a:spcPct val="120000"/>
              </a:lnSpc>
              <a:buNone/>
            </a:pPr>
            <a:r>
              <a:rPr lang="en-US" sz="2000" b="1" dirty="0">
                <a:solidFill>
                  <a:srgbClr val="7DB552"/>
                </a:solidFill>
                <a:latin typeface="Arial" panose="020B0604020202020204" pitchFamily="34" charset="0"/>
                <a:cs typeface="Arial" panose="020B0604020202020204" pitchFamily="34" charset="0"/>
              </a:rPr>
              <a:t>Reuse</a:t>
            </a:r>
          </a:p>
          <a:p>
            <a:pPr marL="0" indent="0">
              <a:lnSpc>
                <a:spcPct val="120000"/>
              </a:lnSpc>
              <a:buNone/>
            </a:pPr>
            <a:r>
              <a:rPr lang="en-US" sz="1800" dirty="0">
                <a:latin typeface="Arial" panose="020B0604020202020204" pitchFamily="34" charset="0"/>
                <a:cs typeface="Arial" panose="020B0604020202020204" pitchFamily="34" charset="0"/>
              </a:rPr>
              <a:t>Using things again. For example, turning an old box into a toy or craft project.</a:t>
            </a:r>
          </a:p>
        </p:txBody>
      </p:sp>
      <p:sp>
        <p:nvSpPr>
          <p:cNvPr id="11" name="TextBox 10">
            <a:extLst>
              <a:ext uri="{FF2B5EF4-FFF2-40B4-BE49-F238E27FC236}">
                <a16:creationId xmlns:a16="http://schemas.microsoft.com/office/drawing/2014/main" id="{C8DFAC2A-901C-C465-D1B9-1D30CFF439C5}"/>
              </a:ext>
            </a:extLst>
          </p:cNvPr>
          <p:cNvSpPr txBox="1"/>
          <p:nvPr/>
        </p:nvSpPr>
        <p:spPr>
          <a:xfrm>
            <a:off x="1049548" y="2274976"/>
            <a:ext cx="4680492" cy="1095877"/>
          </a:xfrm>
          <a:prstGeom prst="rect">
            <a:avLst/>
          </a:prstGeom>
          <a:noFill/>
        </p:spPr>
        <p:txBody>
          <a:bodyPr wrap="square">
            <a:spAutoFit/>
          </a:bodyPr>
          <a:lstStyle/>
          <a:p>
            <a:pPr marL="0" indent="0">
              <a:lnSpc>
                <a:spcPct val="120000"/>
              </a:lnSpc>
              <a:buNone/>
            </a:pPr>
            <a:r>
              <a:rPr lang="en-US" sz="2000" b="1" dirty="0">
                <a:solidFill>
                  <a:srgbClr val="7DB552"/>
                </a:solidFill>
                <a:latin typeface="Arial" panose="020B0604020202020204" pitchFamily="34" charset="0"/>
                <a:cs typeface="Arial" panose="020B0604020202020204" pitchFamily="34" charset="0"/>
              </a:rPr>
              <a:t>Reduce</a:t>
            </a:r>
            <a:r>
              <a:rPr lang="en-US" sz="2000" dirty="0">
                <a:solidFill>
                  <a:srgbClr val="7DB552"/>
                </a:solidFill>
                <a:latin typeface="Arial Rounded MT Bold" panose="020F0704030504030204" pitchFamily="34" charset="77"/>
              </a:rPr>
              <a:t> </a:t>
            </a:r>
          </a:p>
          <a:p>
            <a:pPr marL="0" indent="0">
              <a:lnSpc>
                <a:spcPct val="120000"/>
              </a:lnSpc>
              <a:buNone/>
            </a:pPr>
            <a:r>
              <a:rPr lang="en-US" sz="1800" dirty="0">
                <a:latin typeface="Arial" panose="020B0604020202020204" pitchFamily="34" charset="0"/>
                <a:cs typeface="Arial" panose="020B0604020202020204" pitchFamily="34" charset="0"/>
              </a:rPr>
              <a:t>Using less. For example, using a reusable water bottle instead of a plastic one.</a:t>
            </a:r>
          </a:p>
        </p:txBody>
      </p:sp>
    </p:spTree>
    <p:extLst>
      <p:ext uri="{BB962C8B-B14F-4D97-AF65-F5344CB8AC3E}">
        <p14:creationId xmlns:p14="http://schemas.microsoft.com/office/powerpoint/2010/main" val="24844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8" presetClass="emph" presetSubtype="0" fill="hold" nodeType="withEffect">
                                  <p:stCondLst>
                                    <p:cond delay="0"/>
                                  </p:stCondLst>
                                  <p:childTnLst>
                                    <p:animRot by="21600000">
                                      <p:cBhvr>
                                        <p:cTn id="9" dur="2000" fill="hold"/>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8BDA-BB7E-3153-55F0-BA6EC8763F50}"/>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3473D3A8-BEEB-F7C7-E8B5-C7CFEE699B21}"/>
              </a:ext>
            </a:extLst>
          </p:cNvPr>
          <p:cNvSpPr/>
          <p:nvPr/>
        </p:nvSpPr>
        <p:spPr>
          <a:xfrm>
            <a:off x="775569" y="5247653"/>
            <a:ext cx="5086612" cy="896788"/>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8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C4131C3C-37E1-0CAD-6DA5-3AC88F5D4F34}"/>
              </a:ext>
            </a:extLst>
          </p:cNvPr>
          <p:cNvSpPr>
            <a:spLocks noGrp="1"/>
          </p:cNvSpPr>
          <p:nvPr>
            <p:ph idx="1"/>
          </p:nvPr>
        </p:nvSpPr>
        <p:spPr>
          <a:xfrm>
            <a:off x="838200" y="2763159"/>
            <a:ext cx="4827724" cy="3418265"/>
          </a:xfrm>
        </p:spPr>
        <p:txBody>
          <a:bodyPr vert="horz" lIns="91440" tIns="45720" rIns="91440" bIns="45720" rtlCol="0" anchor="t">
            <a:normAutofit/>
          </a:bodyPr>
          <a:lstStyle/>
          <a:p>
            <a:pPr marL="0" indent="0">
              <a:buNone/>
            </a:pPr>
            <a:r>
              <a:rPr lang="en-US" sz="2400" b="1" dirty="0">
                <a:latin typeface="Arial"/>
                <a:cs typeface="Arial"/>
              </a:rPr>
              <a:t>From everything you have learnt this lesson, create a poster with tips on how to dispose of waste correctly and how you could reduce waste at home or at school.</a:t>
            </a:r>
            <a:endParaRPr lang="en-GB" sz="2400" b="1" dirty="0">
              <a:latin typeface="Arial"/>
              <a:cs typeface="Arial"/>
            </a:endParaRPr>
          </a:p>
        </p:txBody>
      </p:sp>
      <p:sp>
        <p:nvSpPr>
          <p:cNvPr id="5" name="Rounded Rectangle 4">
            <a:extLst>
              <a:ext uri="{FF2B5EF4-FFF2-40B4-BE49-F238E27FC236}">
                <a16:creationId xmlns:a16="http://schemas.microsoft.com/office/drawing/2014/main" id="{27D89B96-5F68-A01E-6D1A-34FBA6CB079C}"/>
              </a:ext>
            </a:extLst>
          </p:cNvPr>
          <p:cNvSpPr/>
          <p:nvPr/>
        </p:nvSpPr>
        <p:spPr>
          <a:xfrm>
            <a:off x="0" y="0"/>
            <a:ext cx="12192000" cy="1999281"/>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6" name="Title 1">
            <a:extLst>
              <a:ext uri="{FF2B5EF4-FFF2-40B4-BE49-F238E27FC236}">
                <a16:creationId xmlns:a16="http://schemas.microsoft.com/office/drawing/2014/main" id="{B2D1E2A7-A1AB-09AE-1E92-04099D07253E}"/>
              </a:ext>
            </a:extLst>
          </p:cNvPr>
          <p:cNvSpPr>
            <a:spLocks noGrp="1"/>
          </p:cNvSpPr>
          <p:nvPr>
            <p:ph type="title"/>
          </p:nvPr>
        </p:nvSpPr>
        <p:spPr>
          <a:xfrm>
            <a:off x="838200" y="190027"/>
            <a:ext cx="10515600" cy="1325563"/>
          </a:xfrm>
        </p:spPr>
        <p:txBody>
          <a:bodyPr/>
          <a:lstStyle/>
          <a:p>
            <a:r>
              <a:rPr lang="en-GB" dirty="0">
                <a:solidFill>
                  <a:schemeClr val="bg1"/>
                </a:solidFill>
                <a:latin typeface="Arial Rounded MT Bold" panose="020F0704030504030204" pitchFamily="34" charset="77"/>
              </a:rPr>
              <a:t>Extra Activity</a:t>
            </a:r>
          </a:p>
        </p:txBody>
      </p:sp>
      <p:pic>
        <p:nvPicPr>
          <p:cNvPr id="7" name="Picture 6" descr="A cartoon of a rectangular object holding a pencil&#10;&#10;Description automatically generated">
            <a:extLst>
              <a:ext uri="{FF2B5EF4-FFF2-40B4-BE49-F238E27FC236}">
                <a16:creationId xmlns:a16="http://schemas.microsoft.com/office/drawing/2014/main" id="{4B5443D8-3CDC-9781-6591-DED82A987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053" y="650929"/>
            <a:ext cx="5403001" cy="5486338"/>
          </a:xfrm>
          <a:prstGeom prst="rect">
            <a:avLst/>
          </a:prstGeom>
        </p:spPr>
      </p:pic>
      <p:sp>
        <p:nvSpPr>
          <p:cNvPr id="4" name="TextBox 3">
            <a:extLst>
              <a:ext uri="{FF2B5EF4-FFF2-40B4-BE49-F238E27FC236}">
                <a16:creationId xmlns:a16="http://schemas.microsoft.com/office/drawing/2014/main" id="{93F07E97-216F-6C2F-F1F8-8B6F4F8A35C7}"/>
              </a:ext>
            </a:extLst>
          </p:cNvPr>
          <p:cNvSpPr txBox="1"/>
          <p:nvPr/>
        </p:nvSpPr>
        <p:spPr>
          <a:xfrm>
            <a:off x="863251" y="1252077"/>
            <a:ext cx="551249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This can be done as homework.</a:t>
            </a:r>
          </a:p>
        </p:txBody>
      </p:sp>
      <p:sp>
        <p:nvSpPr>
          <p:cNvPr id="9" name="TextBox 8">
            <a:extLst>
              <a:ext uri="{FF2B5EF4-FFF2-40B4-BE49-F238E27FC236}">
                <a16:creationId xmlns:a16="http://schemas.microsoft.com/office/drawing/2014/main" id="{1389E944-414A-8F9A-EF88-43E102A40139}"/>
              </a:ext>
            </a:extLst>
          </p:cNvPr>
          <p:cNvSpPr txBox="1"/>
          <p:nvPr/>
        </p:nvSpPr>
        <p:spPr>
          <a:xfrm>
            <a:off x="925881" y="5374472"/>
            <a:ext cx="5512496"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Share with the class and put the posters</a:t>
            </a:r>
          </a:p>
          <a:p>
            <a:r>
              <a:rPr lang="en-GB" b="1" dirty="0">
                <a:solidFill>
                  <a:schemeClr val="bg1"/>
                </a:solidFill>
                <a:latin typeface="Arial" panose="020B0604020202020204" pitchFamily="34" charset="0"/>
                <a:cs typeface="Arial" panose="020B0604020202020204" pitchFamily="34" charset="0"/>
              </a:rPr>
              <a:t>up around the school to encourage others.</a:t>
            </a:r>
          </a:p>
        </p:txBody>
      </p:sp>
    </p:spTree>
    <p:extLst>
      <p:ext uri="{BB962C8B-B14F-4D97-AF65-F5344CB8AC3E}">
        <p14:creationId xmlns:p14="http://schemas.microsoft.com/office/powerpoint/2010/main" val="28825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E5F08-08C7-491A-2B30-2C37C27F49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9" name="Rounded Rectangle 5">
            <a:extLst>
              <a:ext uri="{FF2B5EF4-FFF2-40B4-BE49-F238E27FC236}">
                <a16:creationId xmlns:a16="http://schemas.microsoft.com/office/drawing/2014/main" id="{6BAA9469-F874-C23F-A4E2-1E68070EBAB2}"/>
              </a:ext>
            </a:extLst>
          </p:cNvPr>
          <p:cNvSpPr/>
          <p:nvPr/>
        </p:nvSpPr>
        <p:spPr>
          <a:xfrm>
            <a:off x="3684574" y="3635063"/>
            <a:ext cx="7846044" cy="252254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F4A75329-4827-F8BD-E7E9-B66BE98E8AFC}"/>
              </a:ext>
            </a:extLst>
          </p:cNvPr>
          <p:cNvSpPr>
            <a:spLocks noGrp="1"/>
          </p:cNvSpPr>
          <p:nvPr>
            <p:ph idx="1"/>
          </p:nvPr>
        </p:nvSpPr>
        <p:spPr>
          <a:xfrm>
            <a:off x="3914354" y="4505967"/>
            <a:ext cx="7386484" cy="1668411"/>
          </a:xfrm>
        </p:spPr>
        <p:txBody>
          <a:bodyPr>
            <a:normAutofit/>
          </a:bodyPr>
          <a:lstStyle/>
          <a:p>
            <a:pPr marL="0" indent="0">
              <a:lnSpc>
                <a:spcPct val="100000"/>
              </a:lnSpc>
              <a:buNone/>
            </a:pPr>
            <a:r>
              <a:rPr lang="en-US" sz="1650" dirty="0">
                <a:latin typeface="Arial" panose="020B0604020202020204" pitchFamily="34" charset="0"/>
                <a:cs typeface="Arial" panose="020B0604020202020204" pitchFamily="34" charset="0"/>
              </a:rPr>
              <a:t>1. Understand what waste is and why it is important to reduce waste.</a:t>
            </a:r>
          </a:p>
          <a:p>
            <a:pPr marL="0" indent="0">
              <a:lnSpc>
                <a:spcPct val="100000"/>
              </a:lnSpc>
              <a:buNone/>
            </a:pPr>
            <a:r>
              <a:rPr lang="en-US" sz="1650" dirty="0">
                <a:latin typeface="Arial" panose="020B0604020202020204" pitchFamily="34" charset="0"/>
                <a:cs typeface="Arial" panose="020B0604020202020204" pitchFamily="34" charset="0"/>
              </a:rPr>
              <a:t>2. Learn about the different types of waste, the bins they go in and how they </a:t>
            </a:r>
            <a:br>
              <a:rPr lang="en-US" sz="1650" dirty="0">
                <a:latin typeface="Arial" panose="020B0604020202020204" pitchFamily="34" charset="0"/>
                <a:cs typeface="Arial" panose="020B0604020202020204" pitchFamily="34" charset="0"/>
              </a:rPr>
            </a:br>
            <a:r>
              <a:rPr lang="en-US" sz="1650" dirty="0">
                <a:latin typeface="Arial" panose="020B0604020202020204" pitchFamily="34" charset="0"/>
                <a:cs typeface="Arial" panose="020B0604020202020204" pitchFamily="34" charset="0"/>
              </a:rPr>
              <a:t>    are sorted at home. </a:t>
            </a:r>
          </a:p>
          <a:p>
            <a:pPr marL="0" indent="0">
              <a:lnSpc>
                <a:spcPct val="100000"/>
              </a:lnSpc>
              <a:buNone/>
            </a:pPr>
            <a:r>
              <a:rPr lang="en-US" sz="1650" dirty="0">
                <a:latin typeface="Arial" panose="020B0604020202020204" pitchFamily="34" charset="0"/>
                <a:cs typeface="Arial" panose="020B0604020202020204" pitchFamily="34" charset="0"/>
              </a:rPr>
              <a:t>3. Identify strategies to </a:t>
            </a:r>
            <a:r>
              <a:rPr lang="en-US" sz="1650" dirty="0" err="1">
                <a:latin typeface="Arial" panose="020B0604020202020204" pitchFamily="34" charset="0"/>
                <a:cs typeface="Arial" panose="020B0604020202020204" pitchFamily="34" charset="0"/>
              </a:rPr>
              <a:t>minimise</a:t>
            </a:r>
            <a:r>
              <a:rPr lang="en-US" sz="1650" dirty="0">
                <a:latin typeface="Arial" panose="020B0604020202020204" pitchFamily="34" charset="0"/>
                <a:cs typeface="Arial" panose="020B0604020202020204" pitchFamily="34" charset="0"/>
              </a:rPr>
              <a:t> waste at home, school, and in everyday life.</a:t>
            </a:r>
          </a:p>
          <a:p>
            <a:pPr marL="0" indent="0">
              <a:lnSpc>
                <a:spcPct val="100000"/>
              </a:lnSpc>
              <a:buNone/>
            </a:pPr>
            <a:endParaRPr lang="en-GB" sz="20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6DD308C-D896-591B-300C-7A4452C103A6}"/>
              </a:ext>
            </a:extLst>
          </p:cNvPr>
          <p:cNvSpPr txBox="1">
            <a:spLocks/>
          </p:cNvSpPr>
          <p:nvPr/>
        </p:nvSpPr>
        <p:spPr>
          <a:xfrm>
            <a:off x="518878" y="42419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Rounded MT Bold" panose="020F0704030504030204" pitchFamily="34" charset="77"/>
              </a:rPr>
              <a:t>Learning </a:t>
            </a:r>
            <a:br>
              <a:rPr lang="en-GB" sz="3600" b="1" dirty="0">
                <a:solidFill>
                  <a:schemeClr val="bg1"/>
                </a:solidFill>
                <a:latin typeface="Arial Rounded MT Bold" panose="020F0704030504030204" pitchFamily="34" charset="77"/>
              </a:rPr>
            </a:br>
            <a:r>
              <a:rPr lang="en-GB" sz="3600" b="1" dirty="0">
                <a:solidFill>
                  <a:schemeClr val="bg1"/>
                </a:solidFill>
                <a:latin typeface="Arial Rounded MT Bold" panose="020F0704030504030204" pitchFamily="34" charset="77"/>
              </a:rPr>
              <a:t>Objectives:</a:t>
            </a:r>
          </a:p>
        </p:txBody>
      </p:sp>
      <p:sp>
        <p:nvSpPr>
          <p:cNvPr id="7" name="TextBox 6">
            <a:extLst>
              <a:ext uri="{FF2B5EF4-FFF2-40B4-BE49-F238E27FC236}">
                <a16:creationId xmlns:a16="http://schemas.microsoft.com/office/drawing/2014/main" id="{0EF5ADE9-7361-540E-3447-4C17CAE79802}"/>
              </a:ext>
            </a:extLst>
          </p:cNvPr>
          <p:cNvSpPr txBox="1"/>
          <p:nvPr/>
        </p:nvSpPr>
        <p:spPr>
          <a:xfrm>
            <a:off x="3914354" y="3994684"/>
            <a:ext cx="6098720" cy="369332"/>
          </a:xfrm>
          <a:prstGeom prst="rect">
            <a:avLst/>
          </a:prstGeom>
          <a:noFill/>
        </p:spPr>
        <p:txBody>
          <a:bodyPr wrap="square">
            <a:spAutoFit/>
          </a:bodyPr>
          <a:lstStyle/>
          <a:p>
            <a:pPr marL="0" indent="0">
              <a:buNone/>
            </a:pPr>
            <a:r>
              <a:rPr lang="en-US" sz="1800" b="1" dirty="0">
                <a:solidFill>
                  <a:srgbClr val="7DB552"/>
                </a:solidFill>
                <a:latin typeface="Arial Rounded MT Bold" panose="020F0704030504030204" pitchFamily="34" charset="0"/>
                <a:cs typeface="Arial" panose="020B0604020202020204" pitchFamily="34" charset="0"/>
              </a:rPr>
              <a:t>By the end of this lesson, </a:t>
            </a:r>
            <a:r>
              <a:rPr lang="en-US" b="1" dirty="0">
                <a:solidFill>
                  <a:srgbClr val="7DB552"/>
                </a:solidFill>
                <a:latin typeface="Arial Rounded MT Bold" panose="020F0704030504030204" pitchFamily="34" charset="0"/>
                <a:cs typeface="Arial" panose="020B0604020202020204" pitchFamily="34" charset="0"/>
              </a:rPr>
              <a:t>you</a:t>
            </a:r>
            <a:r>
              <a:rPr lang="en-US" sz="1800" b="1" dirty="0">
                <a:solidFill>
                  <a:srgbClr val="7DB552"/>
                </a:solidFill>
                <a:latin typeface="Arial Rounded MT Bold" panose="020F0704030504030204" pitchFamily="34" charset="0"/>
                <a:cs typeface="Arial" panose="020B0604020202020204" pitchFamily="34" charset="0"/>
              </a:rPr>
              <a:t> will:</a:t>
            </a:r>
          </a:p>
        </p:txBody>
      </p:sp>
    </p:spTree>
    <p:extLst>
      <p:ext uri="{BB962C8B-B14F-4D97-AF65-F5344CB8AC3E}">
        <p14:creationId xmlns:p14="http://schemas.microsoft.com/office/powerpoint/2010/main" val="479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38708D-D0F6-4D50-66F3-4B5785F21D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07499" cy="6858000"/>
          </a:xfrm>
          <a:prstGeom prst="rect">
            <a:avLst/>
          </a:prstGeom>
        </p:spPr>
      </p:pic>
      <p:pic>
        <p:nvPicPr>
          <p:cNvPr id="5" name="Picture 4" descr="A cartoon of a red cylinder&#10;&#10;Description automatically generated">
            <a:extLst>
              <a:ext uri="{FF2B5EF4-FFF2-40B4-BE49-F238E27FC236}">
                <a16:creationId xmlns:a16="http://schemas.microsoft.com/office/drawing/2014/main" id="{8C811751-6749-340B-4242-DB278D145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501" y="4937425"/>
            <a:ext cx="1304309" cy="1421814"/>
          </a:xfrm>
          <a:prstGeom prst="rect">
            <a:avLst/>
          </a:prstGeom>
          <a:effectLst>
            <a:outerShdw blurRad="407823" dist="50800" dir="5400000" algn="ctr" rotWithShape="0">
              <a:srgbClr val="000000">
                <a:alpha val="28000"/>
              </a:srgbClr>
            </a:outerShdw>
          </a:effectLst>
        </p:spPr>
      </p:pic>
      <p:pic>
        <p:nvPicPr>
          <p:cNvPr id="6" name="Picture 5">
            <a:extLst>
              <a:ext uri="{FF2B5EF4-FFF2-40B4-BE49-F238E27FC236}">
                <a16:creationId xmlns:a16="http://schemas.microsoft.com/office/drawing/2014/main" id="{DCDAAC62-6336-ADD2-AF47-A2A012998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65" y="3241917"/>
            <a:ext cx="1415793" cy="1548524"/>
          </a:xfrm>
          <a:prstGeom prst="rect">
            <a:avLst/>
          </a:prstGeom>
          <a:effectLst>
            <a:outerShdw blurRad="407823" dist="50800" dir="5400000" algn="ctr" rotWithShape="0">
              <a:srgbClr val="000000">
                <a:alpha val="28000"/>
              </a:srgbClr>
            </a:outerShdw>
          </a:effectLst>
        </p:spPr>
      </p:pic>
      <p:pic>
        <p:nvPicPr>
          <p:cNvPr id="7" name="Picture 6" descr="A cartoon banana with a face&#10;&#10;Description automatically generated">
            <a:extLst>
              <a:ext uri="{FF2B5EF4-FFF2-40B4-BE49-F238E27FC236}">
                <a16:creationId xmlns:a16="http://schemas.microsoft.com/office/drawing/2014/main" id="{7E92395A-ECE0-58E6-D431-AF909749A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162" y="4598361"/>
            <a:ext cx="2273300" cy="1816100"/>
          </a:xfrm>
          <a:prstGeom prst="rect">
            <a:avLst/>
          </a:prstGeom>
          <a:effectLst>
            <a:outerShdw blurRad="407823" dist="50800" dir="5400000" algn="ctr" rotWithShape="0">
              <a:srgbClr val="000000">
                <a:alpha val="28000"/>
              </a:srgbClr>
            </a:outerShdw>
          </a:effectLst>
        </p:spPr>
      </p:pic>
      <p:pic>
        <p:nvPicPr>
          <p:cNvPr id="8" name="Picture 7" descr="A couple of books with faces&#10;&#10;Description automatically generated">
            <a:extLst>
              <a:ext uri="{FF2B5EF4-FFF2-40B4-BE49-F238E27FC236}">
                <a16:creationId xmlns:a16="http://schemas.microsoft.com/office/drawing/2014/main" id="{7655D33B-E78F-836D-6248-2310A76A8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2325" y="1499174"/>
            <a:ext cx="2235200" cy="1663700"/>
          </a:xfrm>
          <a:prstGeom prst="rect">
            <a:avLst/>
          </a:prstGeom>
          <a:effectLst>
            <a:outerShdw blurRad="407823" dist="50800" dir="5400000" algn="ctr" rotWithShape="0">
              <a:srgbClr val="000000">
                <a:alpha val="28000"/>
              </a:srgbClr>
            </a:outerShdw>
          </a:effectLst>
        </p:spPr>
      </p:pic>
      <p:pic>
        <p:nvPicPr>
          <p:cNvPr id="9" name="Picture 8" descr="A cartoon of plastic bottles&#10;&#10;Description automatically generated">
            <a:extLst>
              <a:ext uri="{FF2B5EF4-FFF2-40B4-BE49-F238E27FC236}">
                <a16:creationId xmlns:a16="http://schemas.microsoft.com/office/drawing/2014/main" id="{584603AB-4C9A-4988-40E8-FD0012D3B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8508" y="1488135"/>
            <a:ext cx="1701800" cy="1701800"/>
          </a:xfrm>
          <a:prstGeom prst="rect">
            <a:avLst/>
          </a:prstGeom>
          <a:effectLst>
            <a:outerShdw blurRad="407823" dist="50800" dir="5400000" algn="ctr" rotWithShape="0">
              <a:srgbClr val="000000">
                <a:alpha val="28000"/>
              </a:srgbClr>
            </a:outerShdw>
          </a:effectLst>
        </p:spPr>
      </p:pic>
      <p:pic>
        <p:nvPicPr>
          <p:cNvPr id="10" name="Picture 9" descr="A cartoon of a pizza slice&#10;&#10;Description automatically generated">
            <a:extLst>
              <a:ext uri="{FF2B5EF4-FFF2-40B4-BE49-F238E27FC236}">
                <a16:creationId xmlns:a16="http://schemas.microsoft.com/office/drawing/2014/main" id="{00EED90B-8AB9-CFD3-E79A-3EE46A3877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153439">
            <a:off x="10128401" y="2930305"/>
            <a:ext cx="1460500" cy="1790700"/>
          </a:xfrm>
          <a:prstGeom prst="rect">
            <a:avLst/>
          </a:prstGeom>
          <a:effectLst>
            <a:outerShdw blurRad="407823" dist="50800" dir="5400000" algn="ctr" rotWithShape="0">
              <a:srgbClr val="000000">
                <a:alpha val="28000"/>
              </a:srgbClr>
            </a:outerShdw>
          </a:effectLst>
        </p:spPr>
      </p:pic>
      <p:sp>
        <p:nvSpPr>
          <p:cNvPr id="2" name="Title 1">
            <a:extLst>
              <a:ext uri="{FF2B5EF4-FFF2-40B4-BE49-F238E27FC236}">
                <a16:creationId xmlns:a16="http://schemas.microsoft.com/office/drawing/2014/main" id="{946A9A13-7910-9580-01EA-1FCAE3A45AC5}"/>
              </a:ext>
            </a:extLst>
          </p:cNvPr>
          <p:cNvSpPr>
            <a:spLocks noGrp="1"/>
          </p:cNvSpPr>
          <p:nvPr>
            <p:ph type="title"/>
          </p:nvPr>
        </p:nvSpPr>
        <p:spPr>
          <a:xfrm>
            <a:off x="845949" y="3119332"/>
            <a:ext cx="10515600" cy="1325563"/>
          </a:xfrm>
          <a:effectLst>
            <a:outerShdw sx="1000" sy="1000" algn="ctr" rotWithShape="0">
              <a:srgbClr val="000000"/>
            </a:outerShdw>
          </a:effectLst>
        </p:spPr>
        <p:txBody>
          <a:bodyPr/>
          <a:lstStyle/>
          <a:p>
            <a:pPr algn="ctr"/>
            <a:r>
              <a:rPr lang="en-GB" b="1" dirty="0">
                <a:solidFill>
                  <a:schemeClr val="bg1"/>
                </a:solidFill>
                <a:latin typeface="Arial Rounded MT Bold"/>
              </a:rPr>
              <a:t>Let’s recap…</a:t>
            </a:r>
          </a:p>
        </p:txBody>
      </p:sp>
      <p:sp>
        <p:nvSpPr>
          <p:cNvPr id="3" name="Content Placeholder 2">
            <a:extLst>
              <a:ext uri="{FF2B5EF4-FFF2-40B4-BE49-F238E27FC236}">
                <a16:creationId xmlns:a16="http://schemas.microsoft.com/office/drawing/2014/main" id="{51B37B32-7C81-9E25-F01A-C4867A233F14}"/>
              </a:ext>
            </a:extLst>
          </p:cNvPr>
          <p:cNvSpPr>
            <a:spLocks noGrp="1"/>
          </p:cNvSpPr>
          <p:nvPr>
            <p:ph idx="1"/>
          </p:nvPr>
        </p:nvSpPr>
        <p:spPr>
          <a:xfrm>
            <a:off x="3569360" y="4477713"/>
            <a:ext cx="4799148" cy="4351338"/>
          </a:xfrm>
        </p:spPr>
        <p:txBody>
          <a:bodyPr/>
          <a:lstStyle/>
          <a:p>
            <a:pPr marL="0" indent="0" algn="ctr">
              <a:buNone/>
            </a:pPr>
            <a:r>
              <a:rPr lang="en-GB" b="1" dirty="0">
                <a:solidFill>
                  <a:schemeClr val="bg1"/>
                </a:solidFill>
                <a:latin typeface="Arial" panose="020B0604020202020204" pitchFamily="34" charset="0"/>
                <a:cs typeface="Arial" panose="020B0604020202020204" pitchFamily="34" charset="0"/>
              </a:rPr>
              <a:t>Waste is </a:t>
            </a:r>
            <a:r>
              <a:rPr lang="en-US" b="1" dirty="0">
                <a:solidFill>
                  <a:schemeClr val="bg1"/>
                </a:solidFill>
                <a:latin typeface="Arial" panose="020B0604020202020204" pitchFamily="34" charset="0"/>
                <a:cs typeface="Arial" panose="020B0604020202020204" pitchFamily="34" charset="0"/>
              </a:rPr>
              <a:t>anything we throw away because we no longer need it or it’s broken. </a:t>
            </a:r>
          </a:p>
          <a:p>
            <a:pPr algn="ctr"/>
            <a:endParaRPr lang="en-GB" b="1" dirty="0">
              <a:solidFill>
                <a:schemeClr val="bg1"/>
              </a:solidFill>
              <a:latin typeface="Arial" panose="020B0604020202020204" pitchFamily="34" charset="0"/>
              <a:cs typeface="Arial" panose="020B0604020202020204" pitchFamily="34" charset="0"/>
            </a:endParaRPr>
          </a:p>
        </p:txBody>
      </p:sp>
      <p:pic>
        <p:nvPicPr>
          <p:cNvPr id="11" name="Picture 10" descr="A cartoon of a dirt with leaves&#10;&#10;Description automatically generated">
            <a:extLst>
              <a:ext uri="{FF2B5EF4-FFF2-40B4-BE49-F238E27FC236}">
                <a16:creationId xmlns:a16="http://schemas.microsoft.com/office/drawing/2014/main" id="{864ED8BB-2E4C-6E51-A48E-3DF2BB22D9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5394" y="729010"/>
            <a:ext cx="2235200" cy="2014621"/>
          </a:xfrm>
          <a:prstGeom prst="rect">
            <a:avLst/>
          </a:prstGeom>
          <a:effectLst>
            <a:outerShdw blurRad="429852" dist="50800" dir="5400000" algn="ctr" rotWithShape="0">
              <a:srgbClr val="000000">
                <a:alpha val="23000"/>
              </a:srgbClr>
            </a:outerShdw>
          </a:effectLst>
        </p:spPr>
      </p:pic>
    </p:spTree>
    <p:extLst>
      <p:ext uri="{BB962C8B-B14F-4D97-AF65-F5344CB8AC3E}">
        <p14:creationId xmlns:p14="http://schemas.microsoft.com/office/powerpoint/2010/main" val="34373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ssolv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fill="hold" nodeType="with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cTn>
                              </p:par>
                              <p:par>
                                <p:cTn id="62" presetID="32" presetClass="emph" presetSubtype="0" fill="hold" nodeType="withEffect">
                                  <p:stCondLst>
                                    <p:cond delay="0"/>
                                  </p:stCondLst>
                                  <p:childTnLst>
                                    <p:animRot by="120000">
                                      <p:cBhvr>
                                        <p:cTn id="63" dur="100" fill="hold">
                                          <p:stCondLst>
                                            <p:cond delay="0"/>
                                          </p:stCondLst>
                                        </p:cTn>
                                        <p:tgtEl>
                                          <p:spTgt spid="9"/>
                                        </p:tgtEl>
                                        <p:attrNameLst>
                                          <p:attrName>r</p:attrName>
                                        </p:attrNameLst>
                                      </p:cBhvr>
                                    </p:animRot>
                                    <p:animRot by="-240000">
                                      <p:cBhvr>
                                        <p:cTn id="64" dur="200" fill="hold">
                                          <p:stCondLst>
                                            <p:cond delay="200"/>
                                          </p:stCondLst>
                                        </p:cTn>
                                        <p:tgtEl>
                                          <p:spTgt spid="9"/>
                                        </p:tgtEl>
                                        <p:attrNameLst>
                                          <p:attrName>r</p:attrName>
                                        </p:attrNameLst>
                                      </p:cBhvr>
                                    </p:animRot>
                                    <p:animRot by="240000">
                                      <p:cBhvr>
                                        <p:cTn id="65" dur="200" fill="hold">
                                          <p:stCondLst>
                                            <p:cond delay="400"/>
                                          </p:stCondLst>
                                        </p:cTn>
                                        <p:tgtEl>
                                          <p:spTgt spid="9"/>
                                        </p:tgtEl>
                                        <p:attrNameLst>
                                          <p:attrName>r</p:attrName>
                                        </p:attrNameLst>
                                      </p:cBhvr>
                                    </p:animRot>
                                    <p:animRot by="-240000">
                                      <p:cBhvr>
                                        <p:cTn id="66" dur="200" fill="hold">
                                          <p:stCondLst>
                                            <p:cond delay="600"/>
                                          </p:stCondLst>
                                        </p:cTn>
                                        <p:tgtEl>
                                          <p:spTgt spid="9"/>
                                        </p:tgtEl>
                                        <p:attrNameLst>
                                          <p:attrName>r</p:attrName>
                                        </p:attrNameLst>
                                      </p:cBhvr>
                                    </p:animRot>
                                    <p:animRot by="120000">
                                      <p:cBhvr>
                                        <p:cTn id="67" dur="200" fill="hold">
                                          <p:stCondLst>
                                            <p:cond delay="800"/>
                                          </p:stCondLst>
                                        </p:cTn>
                                        <p:tgtEl>
                                          <p:spTgt spid="9"/>
                                        </p:tgtEl>
                                        <p:attrNameLst>
                                          <p:attrName>r</p:attrName>
                                        </p:attrNameLst>
                                      </p:cBhvr>
                                    </p:animRot>
                                  </p:childTnLst>
                                </p:cTn>
                              </p:par>
                              <p:par>
                                <p:cTn id="68" presetID="32" presetClass="emph" presetSubtype="0" fill="hold" nodeType="withEffect">
                                  <p:stCondLst>
                                    <p:cond delay="0"/>
                                  </p:stCondLst>
                                  <p:childTnLst>
                                    <p:animRot by="120000">
                                      <p:cBhvr>
                                        <p:cTn id="69" dur="100" fill="hold">
                                          <p:stCondLst>
                                            <p:cond delay="0"/>
                                          </p:stCondLst>
                                        </p:cTn>
                                        <p:tgtEl>
                                          <p:spTgt spid="10"/>
                                        </p:tgtEl>
                                        <p:attrNameLst>
                                          <p:attrName>r</p:attrName>
                                        </p:attrNameLst>
                                      </p:cBhvr>
                                    </p:animRot>
                                    <p:animRot by="-240000">
                                      <p:cBhvr>
                                        <p:cTn id="70" dur="200" fill="hold">
                                          <p:stCondLst>
                                            <p:cond delay="200"/>
                                          </p:stCondLst>
                                        </p:cTn>
                                        <p:tgtEl>
                                          <p:spTgt spid="10"/>
                                        </p:tgtEl>
                                        <p:attrNameLst>
                                          <p:attrName>r</p:attrName>
                                        </p:attrNameLst>
                                      </p:cBhvr>
                                    </p:animRot>
                                    <p:animRot by="240000">
                                      <p:cBhvr>
                                        <p:cTn id="71" dur="200" fill="hold">
                                          <p:stCondLst>
                                            <p:cond delay="400"/>
                                          </p:stCondLst>
                                        </p:cTn>
                                        <p:tgtEl>
                                          <p:spTgt spid="10"/>
                                        </p:tgtEl>
                                        <p:attrNameLst>
                                          <p:attrName>r</p:attrName>
                                        </p:attrNameLst>
                                      </p:cBhvr>
                                    </p:animRot>
                                    <p:animRot by="-240000">
                                      <p:cBhvr>
                                        <p:cTn id="72" dur="200" fill="hold">
                                          <p:stCondLst>
                                            <p:cond delay="600"/>
                                          </p:stCondLst>
                                        </p:cTn>
                                        <p:tgtEl>
                                          <p:spTgt spid="10"/>
                                        </p:tgtEl>
                                        <p:attrNameLst>
                                          <p:attrName>r</p:attrName>
                                        </p:attrNameLst>
                                      </p:cBhvr>
                                    </p:animRot>
                                    <p:animRot by="120000">
                                      <p:cBhvr>
                                        <p:cTn id="73" dur="200" fill="hold">
                                          <p:stCondLst>
                                            <p:cond delay="800"/>
                                          </p:stCondLst>
                                        </p:cTn>
                                        <p:tgtEl>
                                          <p:spTgt spid="10"/>
                                        </p:tgtEl>
                                        <p:attrNameLst>
                                          <p:attrName>r</p:attrName>
                                        </p:attrNameLst>
                                      </p:cBhvr>
                                    </p:animRot>
                                  </p:childTnLst>
                                </p:cTn>
                              </p:par>
                              <p:par>
                                <p:cTn id="74" presetID="32" presetClass="emph" presetSubtype="0" fill="hold" nodeType="withEffect">
                                  <p:stCondLst>
                                    <p:cond delay="0"/>
                                  </p:stCondLst>
                                  <p:childTnLst>
                                    <p:animRot by="120000">
                                      <p:cBhvr>
                                        <p:cTn id="75" dur="100" fill="hold">
                                          <p:stCondLst>
                                            <p:cond delay="0"/>
                                          </p:stCondLst>
                                        </p:cTn>
                                        <p:tgtEl>
                                          <p:spTgt spid="5"/>
                                        </p:tgtEl>
                                        <p:attrNameLst>
                                          <p:attrName>r</p:attrName>
                                        </p:attrNameLst>
                                      </p:cBhvr>
                                    </p:animRot>
                                    <p:animRot by="-240000">
                                      <p:cBhvr>
                                        <p:cTn id="76" dur="200" fill="hold">
                                          <p:stCondLst>
                                            <p:cond delay="200"/>
                                          </p:stCondLst>
                                        </p:cTn>
                                        <p:tgtEl>
                                          <p:spTgt spid="5"/>
                                        </p:tgtEl>
                                        <p:attrNameLst>
                                          <p:attrName>r</p:attrName>
                                        </p:attrNameLst>
                                      </p:cBhvr>
                                    </p:animRot>
                                    <p:animRot by="240000">
                                      <p:cBhvr>
                                        <p:cTn id="77" dur="200" fill="hold">
                                          <p:stCondLst>
                                            <p:cond delay="400"/>
                                          </p:stCondLst>
                                        </p:cTn>
                                        <p:tgtEl>
                                          <p:spTgt spid="5"/>
                                        </p:tgtEl>
                                        <p:attrNameLst>
                                          <p:attrName>r</p:attrName>
                                        </p:attrNameLst>
                                      </p:cBhvr>
                                    </p:animRot>
                                    <p:animRot by="-240000">
                                      <p:cBhvr>
                                        <p:cTn id="78" dur="200" fill="hold">
                                          <p:stCondLst>
                                            <p:cond delay="600"/>
                                          </p:stCondLst>
                                        </p:cTn>
                                        <p:tgtEl>
                                          <p:spTgt spid="5"/>
                                        </p:tgtEl>
                                        <p:attrNameLst>
                                          <p:attrName>r</p:attrName>
                                        </p:attrNameLst>
                                      </p:cBhvr>
                                    </p:animRot>
                                    <p:animRot by="120000">
                                      <p:cBhvr>
                                        <p:cTn id="7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FA4B-0B59-9997-F70A-421093A8251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A6286D52-05C3-E8D5-58ED-B8BFD860A1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0" name="Picture 29" descr="A cartoon of a blue trash can&#10;&#10;Description automatically generated">
            <a:extLst>
              <a:ext uri="{FF2B5EF4-FFF2-40B4-BE49-F238E27FC236}">
                <a16:creationId xmlns:a16="http://schemas.microsoft.com/office/drawing/2014/main" id="{1DE651D0-F46C-C0F5-A068-A05F896C3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785" y="1908059"/>
            <a:ext cx="2570094" cy="3607709"/>
          </a:xfrm>
          <a:prstGeom prst="rect">
            <a:avLst/>
          </a:prstGeom>
        </p:spPr>
      </p:pic>
      <p:pic>
        <p:nvPicPr>
          <p:cNvPr id="31" name="Picture 30" descr="A cartoon of a trash can&#10;&#10;Description automatically generated">
            <a:extLst>
              <a:ext uri="{FF2B5EF4-FFF2-40B4-BE49-F238E27FC236}">
                <a16:creationId xmlns:a16="http://schemas.microsoft.com/office/drawing/2014/main" id="{1F4AA343-CF7D-FF64-E510-95B22ACE1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764" y="2075673"/>
            <a:ext cx="2570094" cy="3440095"/>
          </a:xfrm>
          <a:prstGeom prst="rect">
            <a:avLst/>
          </a:prstGeom>
        </p:spPr>
      </p:pic>
      <p:pic>
        <p:nvPicPr>
          <p:cNvPr id="32" name="Picture 31" descr="A cartoon of a trash can&#10;&#10;Description automatically generated">
            <a:extLst>
              <a:ext uri="{FF2B5EF4-FFF2-40B4-BE49-F238E27FC236}">
                <a16:creationId xmlns:a16="http://schemas.microsoft.com/office/drawing/2014/main" id="{D038CBD2-FF30-4945-8914-AD7448AD6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70" y="1374890"/>
            <a:ext cx="3375502" cy="4490201"/>
          </a:xfrm>
          <a:prstGeom prst="rect">
            <a:avLst/>
          </a:prstGeom>
        </p:spPr>
      </p:pic>
      <p:sp>
        <p:nvSpPr>
          <p:cNvPr id="11" name="TextBox 10">
            <a:extLst>
              <a:ext uri="{FF2B5EF4-FFF2-40B4-BE49-F238E27FC236}">
                <a16:creationId xmlns:a16="http://schemas.microsoft.com/office/drawing/2014/main" id="{201E18F0-50CF-50CD-4F76-912740C4ECE4}"/>
              </a:ext>
            </a:extLst>
          </p:cNvPr>
          <p:cNvSpPr txBox="1"/>
          <p:nvPr/>
        </p:nvSpPr>
        <p:spPr>
          <a:xfrm>
            <a:off x="4862886" y="6248334"/>
            <a:ext cx="2570094" cy="369332"/>
          </a:xfrm>
          <a:prstGeom prst="rect">
            <a:avLst/>
          </a:prstGeom>
          <a:noFill/>
        </p:spPr>
        <p:txBody>
          <a:bodyPr wrap="square">
            <a:spAutoFit/>
          </a:bodyPr>
          <a:lstStyle/>
          <a:p>
            <a:pPr marL="0" indent="0" algn="ctr">
              <a:buNone/>
            </a:pPr>
            <a:r>
              <a:rPr lang="en-US" b="1" dirty="0">
                <a:solidFill>
                  <a:schemeClr val="bg1"/>
                </a:solidFill>
                <a:latin typeface="Arial" panose="020B0604020202020204" pitchFamily="34" charset="0"/>
                <a:cs typeface="Arial" panose="020B0604020202020204" pitchFamily="34" charset="0"/>
              </a:rPr>
              <a:t>Recycling</a:t>
            </a:r>
          </a:p>
        </p:txBody>
      </p:sp>
      <p:sp>
        <p:nvSpPr>
          <p:cNvPr id="13" name="TextBox 12">
            <a:extLst>
              <a:ext uri="{FF2B5EF4-FFF2-40B4-BE49-F238E27FC236}">
                <a16:creationId xmlns:a16="http://schemas.microsoft.com/office/drawing/2014/main" id="{D67E4300-30ED-D19D-F369-4E808CB60A31}"/>
              </a:ext>
            </a:extLst>
          </p:cNvPr>
          <p:cNvSpPr txBox="1"/>
          <p:nvPr/>
        </p:nvSpPr>
        <p:spPr>
          <a:xfrm>
            <a:off x="7599311" y="6248334"/>
            <a:ext cx="3941001" cy="369332"/>
          </a:xfrm>
          <a:prstGeom prst="rect">
            <a:avLst/>
          </a:prstGeom>
          <a:noFill/>
        </p:spPr>
        <p:txBody>
          <a:bodyPr wrap="square">
            <a:spAutoFit/>
          </a:bodyPr>
          <a:lstStyle/>
          <a:p>
            <a:pPr marL="0" indent="0" algn="ctr">
              <a:buNone/>
            </a:pPr>
            <a:r>
              <a:rPr lang="en-US" b="1" dirty="0">
                <a:solidFill>
                  <a:schemeClr val="bg1"/>
                </a:solidFill>
                <a:latin typeface="Arial" panose="020B0604020202020204" pitchFamily="34" charset="0"/>
                <a:cs typeface="Arial" panose="020B0604020202020204" pitchFamily="34" charset="0"/>
              </a:rPr>
              <a:t>General Waste</a:t>
            </a:r>
          </a:p>
        </p:txBody>
      </p:sp>
      <p:sp>
        <p:nvSpPr>
          <p:cNvPr id="15" name="TextBox 14">
            <a:extLst>
              <a:ext uri="{FF2B5EF4-FFF2-40B4-BE49-F238E27FC236}">
                <a16:creationId xmlns:a16="http://schemas.microsoft.com/office/drawing/2014/main" id="{0D3DD782-F18D-D5C4-BCA3-6259360DA4B5}"/>
              </a:ext>
            </a:extLst>
          </p:cNvPr>
          <p:cNvSpPr txBox="1"/>
          <p:nvPr/>
        </p:nvSpPr>
        <p:spPr>
          <a:xfrm>
            <a:off x="530070" y="6248334"/>
            <a:ext cx="3651508" cy="369332"/>
          </a:xfrm>
          <a:prstGeom prst="rect">
            <a:avLst/>
          </a:prstGeom>
          <a:noFill/>
        </p:spPr>
        <p:txBody>
          <a:bodyPr wrap="square">
            <a:spAutoFit/>
          </a:bodyPr>
          <a:lstStyle/>
          <a:p>
            <a:pPr marL="0" indent="0" algn="ctr">
              <a:buNone/>
            </a:pPr>
            <a:r>
              <a:rPr lang="en-US" b="1" dirty="0">
                <a:solidFill>
                  <a:schemeClr val="bg1"/>
                </a:solidFill>
                <a:latin typeface="Arial" panose="020B0604020202020204" pitchFamily="34" charset="0"/>
                <a:cs typeface="Arial" panose="020B0604020202020204" pitchFamily="34" charset="0"/>
              </a:rPr>
              <a:t>Garden Waste &amp; Food</a:t>
            </a:r>
          </a:p>
        </p:txBody>
      </p:sp>
      <p:sp>
        <p:nvSpPr>
          <p:cNvPr id="2" name="Cloud 1">
            <a:extLst>
              <a:ext uri="{FF2B5EF4-FFF2-40B4-BE49-F238E27FC236}">
                <a16:creationId xmlns:a16="http://schemas.microsoft.com/office/drawing/2014/main" id="{46C775E0-5B2A-EBCB-9FB0-43A26129351D}"/>
              </a:ext>
            </a:extLst>
          </p:cNvPr>
          <p:cNvSpPr/>
          <p:nvPr/>
        </p:nvSpPr>
        <p:spPr>
          <a:xfrm rot="207162">
            <a:off x="3597003" y="218644"/>
            <a:ext cx="3190040" cy="1689415"/>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E97AB88E-AF60-5DE7-05E7-17FACE93E02B}"/>
              </a:ext>
            </a:extLst>
          </p:cNvPr>
          <p:cNvSpPr/>
          <p:nvPr/>
        </p:nvSpPr>
        <p:spPr>
          <a:xfrm rot="499568">
            <a:off x="5606252" y="276690"/>
            <a:ext cx="2877992" cy="1597967"/>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80F35127-ADB4-7E45-FB7B-BD3589D14DDF}"/>
              </a:ext>
            </a:extLst>
          </p:cNvPr>
          <p:cNvSpPr txBox="1">
            <a:spLocks/>
          </p:cNvSpPr>
          <p:nvPr/>
        </p:nvSpPr>
        <p:spPr>
          <a:xfrm>
            <a:off x="1550412" y="425567"/>
            <a:ext cx="8877772" cy="1242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B0F0"/>
                </a:solidFill>
                <a:latin typeface="Arial Rounded MT Bold" panose="020F0704030504030204" pitchFamily="34" charset="77"/>
                <a:cs typeface="ADLaM Display" panose="020F0502020204030204" pitchFamily="34" charset="0"/>
              </a:rPr>
              <a:t>Waste can be sorted </a:t>
            </a:r>
          </a:p>
          <a:p>
            <a:pPr algn="ctr"/>
            <a:r>
              <a:rPr lang="en-GB" sz="2800" b="1" dirty="0">
                <a:solidFill>
                  <a:srgbClr val="00B0F0"/>
                </a:solidFill>
                <a:latin typeface="Arial Rounded MT Bold"/>
                <a:cs typeface="ADLaM Display"/>
              </a:rPr>
              <a:t>   into 3 different bins…</a:t>
            </a:r>
            <a:endParaRPr lang="en-GB" sz="5400" b="1" dirty="0">
              <a:solidFill>
                <a:srgbClr val="00B0F0"/>
              </a:solidFill>
              <a:latin typeface="Arial Rounded MT Bold" panose="020F0704030504030204" pitchFamily="34" charset="77"/>
              <a:cs typeface="ADLaM Display" panose="020F0502020204030204" pitchFamily="34" charset="0"/>
            </a:endParaRPr>
          </a:p>
        </p:txBody>
      </p:sp>
    </p:spTree>
    <p:extLst>
      <p:ext uri="{BB962C8B-B14F-4D97-AF65-F5344CB8AC3E}">
        <p14:creationId xmlns:p14="http://schemas.microsoft.com/office/powerpoint/2010/main" val="2124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2"/>
                                        </p:tgtEl>
                                        <p:attrNameLst>
                                          <p:attrName>r</p:attrName>
                                        </p:attrNameLst>
                                      </p:cBhvr>
                                    </p:animRot>
                                    <p:animRot by="-240000">
                                      <p:cBhvr>
                                        <p:cTn id="42" dur="200" fill="hold">
                                          <p:stCondLst>
                                            <p:cond delay="200"/>
                                          </p:stCondLst>
                                        </p:cTn>
                                        <p:tgtEl>
                                          <p:spTgt spid="32"/>
                                        </p:tgtEl>
                                        <p:attrNameLst>
                                          <p:attrName>r</p:attrName>
                                        </p:attrNameLst>
                                      </p:cBhvr>
                                    </p:animRot>
                                    <p:animRot by="240000">
                                      <p:cBhvr>
                                        <p:cTn id="43" dur="200" fill="hold">
                                          <p:stCondLst>
                                            <p:cond delay="400"/>
                                          </p:stCondLst>
                                        </p:cTn>
                                        <p:tgtEl>
                                          <p:spTgt spid="32"/>
                                        </p:tgtEl>
                                        <p:attrNameLst>
                                          <p:attrName>r</p:attrName>
                                        </p:attrNameLst>
                                      </p:cBhvr>
                                    </p:animRot>
                                    <p:animRot by="-240000">
                                      <p:cBhvr>
                                        <p:cTn id="44" dur="200" fill="hold">
                                          <p:stCondLst>
                                            <p:cond delay="600"/>
                                          </p:stCondLst>
                                        </p:cTn>
                                        <p:tgtEl>
                                          <p:spTgt spid="32"/>
                                        </p:tgtEl>
                                        <p:attrNameLst>
                                          <p:attrName>r</p:attrName>
                                        </p:attrNameLst>
                                      </p:cBhvr>
                                    </p:animRot>
                                    <p:animRot by="120000">
                                      <p:cBhvr>
                                        <p:cTn id="45" dur="200" fill="hold">
                                          <p:stCondLst>
                                            <p:cond delay="800"/>
                                          </p:stCondLst>
                                        </p:cTn>
                                        <p:tgtEl>
                                          <p:spTgt spid="32"/>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
                                        </p:tgtEl>
                                        <p:attrNameLst>
                                          <p:attrName>r</p:attrName>
                                        </p:attrNameLst>
                                      </p:cBhvr>
                                    </p:animRot>
                                    <p:animRot by="-240000">
                                      <p:cBhvr>
                                        <p:cTn id="48" dur="200" fill="hold">
                                          <p:stCondLst>
                                            <p:cond delay="200"/>
                                          </p:stCondLst>
                                        </p:cTn>
                                        <p:tgtEl>
                                          <p:spTgt spid="30"/>
                                        </p:tgtEl>
                                        <p:attrNameLst>
                                          <p:attrName>r</p:attrName>
                                        </p:attrNameLst>
                                      </p:cBhvr>
                                    </p:animRot>
                                    <p:animRot by="240000">
                                      <p:cBhvr>
                                        <p:cTn id="49" dur="200" fill="hold">
                                          <p:stCondLst>
                                            <p:cond delay="400"/>
                                          </p:stCondLst>
                                        </p:cTn>
                                        <p:tgtEl>
                                          <p:spTgt spid="30"/>
                                        </p:tgtEl>
                                        <p:attrNameLst>
                                          <p:attrName>r</p:attrName>
                                        </p:attrNameLst>
                                      </p:cBhvr>
                                    </p:animRot>
                                    <p:animRot by="-240000">
                                      <p:cBhvr>
                                        <p:cTn id="50" dur="200" fill="hold">
                                          <p:stCondLst>
                                            <p:cond delay="600"/>
                                          </p:stCondLst>
                                        </p:cTn>
                                        <p:tgtEl>
                                          <p:spTgt spid="30"/>
                                        </p:tgtEl>
                                        <p:attrNameLst>
                                          <p:attrName>r</p:attrName>
                                        </p:attrNameLst>
                                      </p:cBhvr>
                                    </p:animRot>
                                    <p:animRot by="120000">
                                      <p:cBhvr>
                                        <p:cTn id="51" dur="200" fill="hold">
                                          <p:stCondLst>
                                            <p:cond delay="800"/>
                                          </p:stCondLst>
                                        </p:cTn>
                                        <p:tgtEl>
                                          <p:spTgt spid="30"/>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1"/>
                                        </p:tgtEl>
                                        <p:attrNameLst>
                                          <p:attrName>r</p:attrName>
                                        </p:attrNameLst>
                                      </p:cBhvr>
                                    </p:animRot>
                                    <p:animRot by="-240000">
                                      <p:cBhvr>
                                        <p:cTn id="54" dur="200" fill="hold">
                                          <p:stCondLst>
                                            <p:cond delay="200"/>
                                          </p:stCondLst>
                                        </p:cTn>
                                        <p:tgtEl>
                                          <p:spTgt spid="31"/>
                                        </p:tgtEl>
                                        <p:attrNameLst>
                                          <p:attrName>r</p:attrName>
                                        </p:attrNameLst>
                                      </p:cBhvr>
                                    </p:animRot>
                                    <p:animRot by="240000">
                                      <p:cBhvr>
                                        <p:cTn id="55" dur="200" fill="hold">
                                          <p:stCondLst>
                                            <p:cond delay="400"/>
                                          </p:stCondLst>
                                        </p:cTn>
                                        <p:tgtEl>
                                          <p:spTgt spid="31"/>
                                        </p:tgtEl>
                                        <p:attrNameLst>
                                          <p:attrName>r</p:attrName>
                                        </p:attrNameLst>
                                      </p:cBhvr>
                                    </p:animRot>
                                    <p:animRot by="-240000">
                                      <p:cBhvr>
                                        <p:cTn id="56" dur="200" fill="hold">
                                          <p:stCondLst>
                                            <p:cond delay="600"/>
                                          </p:stCondLst>
                                        </p:cTn>
                                        <p:tgtEl>
                                          <p:spTgt spid="31"/>
                                        </p:tgtEl>
                                        <p:attrNameLst>
                                          <p:attrName>r</p:attrName>
                                        </p:attrNameLst>
                                      </p:cBhvr>
                                    </p:animRot>
                                    <p:animRot by="120000">
                                      <p:cBhvr>
                                        <p:cTn id="57"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1B011-3280-D41A-8DEE-7700099E3229}"/>
            </a:ext>
          </a:extLst>
        </p:cNvPr>
        <p:cNvGrpSpPr/>
        <p:nvPr/>
      </p:nvGrpSpPr>
      <p:grpSpPr>
        <a:xfrm>
          <a:off x="0" y="0"/>
          <a:ext cx="0" cy="0"/>
          <a:chOff x="0" y="0"/>
          <a:chExt cx="0" cy="0"/>
        </a:xfrm>
      </p:grpSpPr>
      <p:pic>
        <p:nvPicPr>
          <p:cNvPr id="18" name="Picture 17" descr="A yellow and white rectangular object with a green background&#10;&#10;Description automatically generated">
            <a:extLst>
              <a:ext uri="{FF2B5EF4-FFF2-40B4-BE49-F238E27FC236}">
                <a16:creationId xmlns:a16="http://schemas.microsoft.com/office/drawing/2014/main" id="{AB473133-90FF-5E55-0F5C-248078B0B1D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sx="1000" sy="1000" algn="ctr" rotWithShape="0">
              <a:srgbClr val="000000"/>
            </a:outerShdw>
          </a:effectLst>
        </p:spPr>
      </p:pic>
      <p:sp>
        <p:nvSpPr>
          <p:cNvPr id="6" name="Rounded Rectangle 5">
            <a:extLst>
              <a:ext uri="{FF2B5EF4-FFF2-40B4-BE49-F238E27FC236}">
                <a16:creationId xmlns:a16="http://schemas.microsoft.com/office/drawing/2014/main" id="{1611BC06-7C38-7F13-DC12-1B6F4E86FAD0}"/>
              </a:ext>
            </a:extLst>
          </p:cNvPr>
          <p:cNvSpPr/>
          <p:nvPr/>
        </p:nvSpPr>
        <p:spPr>
          <a:xfrm>
            <a:off x="425377" y="399431"/>
            <a:ext cx="8494034" cy="869729"/>
          </a:xfrm>
          <a:prstGeom prst="roundRect">
            <a:avLst/>
          </a:prstGeom>
          <a:solidFill>
            <a:srgbClr val="7DB552"/>
          </a:solidFill>
          <a:ln>
            <a:noFill/>
          </a:ln>
          <a:effectLst>
            <a:outerShdw blurRad="485091" dist="50800" dir="5400000" algn="ctr" rotWithShape="0">
              <a:srgbClr val="000000">
                <a:alpha val="3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and black object with green dots&#10;&#10;Description automatically generated">
            <a:extLst>
              <a:ext uri="{FF2B5EF4-FFF2-40B4-BE49-F238E27FC236}">
                <a16:creationId xmlns:a16="http://schemas.microsoft.com/office/drawing/2014/main" id="{42D273C6-1A81-760F-E623-05D7AB55A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4015">
            <a:off x="3068552" y="1802625"/>
            <a:ext cx="2718159" cy="994715"/>
          </a:xfrm>
          <a:prstGeom prst="rect">
            <a:avLst/>
          </a:prstGeom>
          <a:effectLst>
            <a:outerShdw blurRad="449815" dist="50800" dir="5400000" algn="ctr" rotWithShape="0">
              <a:srgbClr val="000000">
                <a:alpha val="35000"/>
              </a:srgbClr>
            </a:outerShdw>
          </a:effectLst>
        </p:spPr>
      </p:pic>
      <p:pic>
        <p:nvPicPr>
          <p:cNvPr id="9" name="Picture 8" descr="A bottle and a thermos&#10;&#10;Description automatically generated">
            <a:extLst>
              <a:ext uri="{FF2B5EF4-FFF2-40B4-BE49-F238E27FC236}">
                <a16:creationId xmlns:a16="http://schemas.microsoft.com/office/drawing/2014/main" id="{F3909D46-D8DC-B788-36B8-AEA99C9E3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5287">
            <a:off x="2672173" y="3598236"/>
            <a:ext cx="2101068" cy="2376966"/>
          </a:xfrm>
          <a:prstGeom prst="rect">
            <a:avLst/>
          </a:prstGeom>
          <a:effectLst>
            <a:outerShdw blurRad="449815" dist="50800" dir="5400000" algn="ctr" rotWithShape="0">
              <a:srgbClr val="000000">
                <a:alpha val="35000"/>
              </a:srgbClr>
            </a:outerShdw>
          </a:effectLst>
        </p:spPr>
      </p:pic>
      <p:pic>
        <p:nvPicPr>
          <p:cNvPr id="11" name="Picture 10" descr="A group of curved objects&#10;&#10;Description automatically generated with medium confidence">
            <a:extLst>
              <a:ext uri="{FF2B5EF4-FFF2-40B4-BE49-F238E27FC236}">
                <a16:creationId xmlns:a16="http://schemas.microsoft.com/office/drawing/2014/main" id="{EEA33AEA-93E4-E1F8-5AC5-C3066CF9B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651" y="3620610"/>
            <a:ext cx="1354007" cy="2812169"/>
          </a:xfrm>
          <a:prstGeom prst="rect">
            <a:avLst/>
          </a:prstGeom>
          <a:effectLst>
            <a:outerShdw blurRad="449815" dist="50800" dir="5400000" algn="ctr" rotWithShape="0">
              <a:srgbClr val="000000">
                <a:alpha val="35000"/>
              </a:srgbClr>
            </a:outerShdw>
          </a:effectLst>
        </p:spPr>
      </p:pic>
      <p:sp>
        <p:nvSpPr>
          <p:cNvPr id="13" name="TextBox 12">
            <a:extLst>
              <a:ext uri="{FF2B5EF4-FFF2-40B4-BE49-F238E27FC236}">
                <a16:creationId xmlns:a16="http://schemas.microsoft.com/office/drawing/2014/main" id="{E0EB4060-0A66-5796-B254-D2F97CE05A20}"/>
              </a:ext>
            </a:extLst>
          </p:cNvPr>
          <p:cNvSpPr txBox="1"/>
          <p:nvPr/>
        </p:nvSpPr>
        <p:spPr>
          <a:xfrm>
            <a:off x="4264023" y="5382402"/>
            <a:ext cx="2437228"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Reusable </a:t>
            </a:r>
          </a:p>
          <a:p>
            <a:pPr algn="ctr"/>
            <a:r>
              <a:rPr lang="en-US" b="1">
                <a:latin typeface="Arial" panose="020B0604020202020204" pitchFamily="34" charset="0"/>
                <a:cs typeface="Arial" panose="020B0604020202020204" pitchFamily="34" charset="0"/>
              </a:rPr>
              <a:t>bottles</a:t>
            </a:r>
          </a:p>
        </p:txBody>
      </p:sp>
      <p:sp>
        <p:nvSpPr>
          <p:cNvPr id="14" name="TextBox 13">
            <a:extLst>
              <a:ext uri="{FF2B5EF4-FFF2-40B4-BE49-F238E27FC236}">
                <a16:creationId xmlns:a16="http://schemas.microsoft.com/office/drawing/2014/main" id="{83D23E10-3022-1F0A-929D-9110977D2B14}"/>
              </a:ext>
            </a:extLst>
          </p:cNvPr>
          <p:cNvSpPr txBox="1"/>
          <p:nvPr/>
        </p:nvSpPr>
        <p:spPr>
          <a:xfrm>
            <a:off x="7445414" y="5418986"/>
            <a:ext cx="1799602"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Bamboo or metal straws</a:t>
            </a:r>
          </a:p>
        </p:txBody>
      </p:sp>
      <p:sp>
        <p:nvSpPr>
          <p:cNvPr id="15" name="TextBox 14">
            <a:extLst>
              <a:ext uri="{FF2B5EF4-FFF2-40B4-BE49-F238E27FC236}">
                <a16:creationId xmlns:a16="http://schemas.microsoft.com/office/drawing/2014/main" id="{DF69B746-B007-507D-ECB7-F495B77F40A9}"/>
              </a:ext>
            </a:extLst>
          </p:cNvPr>
          <p:cNvSpPr txBox="1"/>
          <p:nvPr/>
        </p:nvSpPr>
        <p:spPr>
          <a:xfrm>
            <a:off x="6207415" y="2071282"/>
            <a:ext cx="2073257" cy="646331"/>
          </a:xfrm>
          <a:prstGeom prst="rect">
            <a:avLst/>
          </a:prstGeom>
          <a:noFill/>
        </p:spPr>
        <p:txBody>
          <a:bodyPr wrap="square" lIns="91440" tIns="45720" rIns="91440" bIns="45720" anchor="t">
            <a:spAutoFit/>
          </a:bodyPr>
          <a:lstStyle/>
          <a:p>
            <a:pPr algn="ctr"/>
            <a:r>
              <a:rPr lang="en-US" b="1" dirty="0">
                <a:latin typeface="Arial"/>
                <a:cs typeface="Arial"/>
              </a:rPr>
              <a:t>Material / reusable bags</a:t>
            </a:r>
          </a:p>
        </p:txBody>
      </p:sp>
      <p:sp>
        <p:nvSpPr>
          <p:cNvPr id="16" name="TextBox 15">
            <a:extLst>
              <a:ext uri="{FF2B5EF4-FFF2-40B4-BE49-F238E27FC236}">
                <a16:creationId xmlns:a16="http://schemas.microsoft.com/office/drawing/2014/main" id="{14D6CA4D-2C95-F471-A2BA-13C10D0F763E}"/>
              </a:ext>
            </a:extLst>
          </p:cNvPr>
          <p:cNvSpPr txBox="1"/>
          <p:nvPr/>
        </p:nvSpPr>
        <p:spPr>
          <a:xfrm>
            <a:off x="3318510" y="3059668"/>
            <a:ext cx="2707767" cy="369332"/>
          </a:xfrm>
          <a:prstGeom prst="rect">
            <a:avLst/>
          </a:prstGeom>
          <a:noFill/>
        </p:spPr>
        <p:txBody>
          <a:bodyPr wrap="square" lIns="91440" tIns="45720" rIns="91440" bIns="45720" anchor="t">
            <a:spAutoFit/>
          </a:bodyPr>
          <a:lstStyle/>
          <a:p>
            <a:pPr algn="ctr"/>
            <a:r>
              <a:rPr lang="en-US" b="1" dirty="0">
                <a:latin typeface="Arial"/>
                <a:cs typeface="Arial"/>
              </a:rPr>
              <a:t>Reusable lunch boxes</a:t>
            </a:r>
          </a:p>
        </p:txBody>
      </p:sp>
      <p:pic>
        <p:nvPicPr>
          <p:cNvPr id="3" name="Picture 2" descr="A white and brown bag&#10;&#10;Description automatically generated">
            <a:extLst>
              <a:ext uri="{FF2B5EF4-FFF2-40B4-BE49-F238E27FC236}">
                <a16:creationId xmlns:a16="http://schemas.microsoft.com/office/drawing/2014/main" id="{FF9D2F09-C783-A2CA-00CD-A8F1F72D3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2130" y="1439014"/>
            <a:ext cx="2808325" cy="2663779"/>
          </a:xfrm>
          <a:prstGeom prst="rect">
            <a:avLst/>
          </a:prstGeom>
        </p:spPr>
      </p:pic>
      <p:sp>
        <p:nvSpPr>
          <p:cNvPr id="4" name="Title 1">
            <a:extLst>
              <a:ext uri="{FF2B5EF4-FFF2-40B4-BE49-F238E27FC236}">
                <a16:creationId xmlns:a16="http://schemas.microsoft.com/office/drawing/2014/main" id="{7E4785BC-EE7E-3CE3-5C36-DB066B2B7393}"/>
              </a:ext>
            </a:extLst>
          </p:cNvPr>
          <p:cNvSpPr txBox="1">
            <a:spLocks/>
          </p:cNvSpPr>
          <p:nvPr/>
        </p:nvSpPr>
        <p:spPr>
          <a:xfrm>
            <a:off x="552334" y="-256672"/>
            <a:ext cx="8338049" cy="2220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b="1" dirty="0">
                <a:solidFill>
                  <a:schemeClr val="bg1"/>
                </a:solidFill>
                <a:latin typeface="Arial Rounded MT Bold" panose="020F0704030504030204" pitchFamily="34" charset="77"/>
                <a:cs typeface="ADLaM Display" panose="020F0502020204030204" pitchFamily="34" charset="0"/>
              </a:rPr>
              <a:t>We can reduce waste by using things such as…</a:t>
            </a:r>
          </a:p>
        </p:txBody>
      </p:sp>
    </p:spTree>
    <p:extLst>
      <p:ext uri="{BB962C8B-B14F-4D97-AF65-F5344CB8AC3E}">
        <p14:creationId xmlns:p14="http://schemas.microsoft.com/office/powerpoint/2010/main" val="18453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47A4A-51C7-6EC6-A1BF-B7FBA719542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AD4C76C-65D4-6E37-36B9-FA36D3F8ECC4}"/>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15" name="Rounded Rectangle 14">
            <a:extLst>
              <a:ext uri="{FF2B5EF4-FFF2-40B4-BE49-F238E27FC236}">
                <a16:creationId xmlns:a16="http://schemas.microsoft.com/office/drawing/2014/main" id="{F4C7379B-2480-3B69-54DF-0422D785817A}"/>
              </a:ext>
            </a:extLst>
          </p:cNvPr>
          <p:cNvSpPr/>
          <p:nvPr/>
        </p:nvSpPr>
        <p:spPr>
          <a:xfrm>
            <a:off x="639389" y="605960"/>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83BE5320-5E4C-DD56-F77E-99F44B6D614E}"/>
              </a:ext>
            </a:extLst>
          </p:cNvPr>
          <p:cNvSpPr>
            <a:spLocks noGrp="1"/>
          </p:cNvSpPr>
          <p:nvPr>
            <p:ph idx="1"/>
          </p:nvPr>
        </p:nvSpPr>
        <p:spPr>
          <a:xfrm>
            <a:off x="1049547" y="1186654"/>
            <a:ext cx="4680492" cy="545617"/>
          </a:xfrm>
        </p:spPr>
        <p:txBody>
          <a:bodyPr>
            <a:normAutofit/>
          </a:bodyPr>
          <a:lstStyle/>
          <a:p>
            <a:pPr marL="0" indent="0">
              <a:buNone/>
            </a:pPr>
            <a:r>
              <a:rPr lang="en-GB" sz="3200" b="1" dirty="0">
                <a:solidFill>
                  <a:srgbClr val="7DB552"/>
                </a:solidFill>
                <a:latin typeface="Arial Rounded MT Bold" panose="020F0704030504030204" pitchFamily="34" charset="77"/>
              </a:rPr>
              <a:t>Remember the </a:t>
            </a:r>
            <a:r>
              <a:rPr lang="en-GB" sz="3200" b="1">
                <a:solidFill>
                  <a:srgbClr val="7DB552"/>
                </a:solidFill>
                <a:latin typeface="Arial Rounded MT Bold" panose="020F0704030504030204" pitchFamily="34" charset="77"/>
              </a:rPr>
              <a:t>3 Rs</a:t>
            </a:r>
            <a:r>
              <a:rPr lang="en-GB" sz="3200" b="1" dirty="0">
                <a:solidFill>
                  <a:srgbClr val="7DB552"/>
                </a:solidFill>
                <a:latin typeface="Arial Rounded MT Bold" panose="020F0704030504030204" pitchFamily="34" charset="77"/>
              </a:rPr>
              <a:t>…</a:t>
            </a:r>
          </a:p>
          <a:p>
            <a:pPr marL="0" indent="0">
              <a:buNone/>
            </a:pPr>
            <a:endParaRPr lang="en-GB" sz="3200" b="1" dirty="0"/>
          </a:p>
          <a:p>
            <a:pPr marL="0" indent="0">
              <a:buNone/>
            </a:pPr>
            <a:endParaRPr lang="en-GB" sz="3200" b="1" dirty="0"/>
          </a:p>
        </p:txBody>
      </p:sp>
      <p:pic>
        <p:nvPicPr>
          <p:cNvPr id="5" name="Picture 4">
            <a:extLst>
              <a:ext uri="{FF2B5EF4-FFF2-40B4-BE49-F238E27FC236}">
                <a16:creationId xmlns:a16="http://schemas.microsoft.com/office/drawing/2014/main" id="{A145D78D-E258-782B-3D31-FFE8D6E258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24" y="1070767"/>
            <a:ext cx="4637018" cy="4637018"/>
          </a:xfrm>
          <a:prstGeom prst="rect">
            <a:avLst/>
          </a:prstGeom>
          <a:effectLst>
            <a:outerShdw blurRad="548734" dist="50800" dir="5400000" algn="ctr" rotWithShape="0">
              <a:srgbClr val="000000">
                <a:alpha val="32446"/>
              </a:srgbClr>
            </a:outerShdw>
          </a:effectLst>
        </p:spPr>
      </p:pic>
      <p:sp>
        <p:nvSpPr>
          <p:cNvPr id="7" name="TextBox 6">
            <a:extLst>
              <a:ext uri="{FF2B5EF4-FFF2-40B4-BE49-F238E27FC236}">
                <a16:creationId xmlns:a16="http://schemas.microsoft.com/office/drawing/2014/main" id="{501CC381-BA27-69E2-B224-CFE4CD5797CF}"/>
              </a:ext>
            </a:extLst>
          </p:cNvPr>
          <p:cNvSpPr txBox="1"/>
          <p:nvPr/>
        </p:nvSpPr>
        <p:spPr>
          <a:xfrm>
            <a:off x="1049548" y="4578875"/>
            <a:ext cx="4680492" cy="1095877"/>
          </a:xfrm>
          <a:prstGeom prst="rect">
            <a:avLst/>
          </a:prstGeom>
          <a:noFill/>
        </p:spPr>
        <p:txBody>
          <a:bodyPr wrap="square">
            <a:spAutoFit/>
          </a:bodyPr>
          <a:lstStyle/>
          <a:p>
            <a:pPr marL="0" indent="0">
              <a:lnSpc>
                <a:spcPct val="120000"/>
              </a:lnSpc>
              <a:buNone/>
            </a:pPr>
            <a:r>
              <a:rPr lang="en-US" sz="2000" b="1" dirty="0">
                <a:solidFill>
                  <a:srgbClr val="7DB552"/>
                </a:solidFill>
                <a:latin typeface="Arial" panose="020B0604020202020204" pitchFamily="34" charset="0"/>
                <a:cs typeface="Arial" panose="020B0604020202020204" pitchFamily="34" charset="0"/>
              </a:rPr>
              <a:t>Recycle</a:t>
            </a:r>
            <a:r>
              <a:rPr lang="en-US" sz="2000" dirty="0">
                <a:solidFill>
                  <a:srgbClr val="7DB552"/>
                </a:solidFill>
                <a:latin typeface="Arial Rounded MT Bold" panose="020F0704030504030204" pitchFamily="34" charset="77"/>
                <a:cs typeface="Arial" panose="020B0604020202020204" pitchFamily="34" charset="0"/>
              </a:rPr>
              <a:t> </a:t>
            </a:r>
          </a:p>
          <a:p>
            <a:pPr marL="0" indent="0">
              <a:lnSpc>
                <a:spcPct val="120000"/>
              </a:lnSpc>
              <a:buNone/>
            </a:pPr>
            <a:r>
              <a:rPr lang="en-US" sz="1800" dirty="0">
                <a:latin typeface="Arial" panose="020B0604020202020204" pitchFamily="34" charset="0"/>
                <a:cs typeface="Arial" panose="020B0604020202020204" pitchFamily="34" charset="0"/>
              </a:rPr>
              <a:t>Making things into new things. For example, recycling paper and plastic.</a:t>
            </a:r>
          </a:p>
        </p:txBody>
      </p:sp>
      <p:sp>
        <p:nvSpPr>
          <p:cNvPr id="9" name="TextBox 8">
            <a:extLst>
              <a:ext uri="{FF2B5EF4-FFF2-40B4-BE49-F238E27FC236}">
                <a16:creationId xmlns:a16="http://schemas.microsoft.com/office/drawing/2014/main" id="{994D0288-CD92-B5ED-CE28-6B2FE8D1868E}"/>
              </a:ext>
            </a:extLst>
          </p:cNvPr>
          <p:cNvSpPr txBox="1"/>
          <p:nvPr/>
        </p:nvSpPr>
        <p:spPr>
          <a:xfrm>
            <a:off x="1049548" y="3366161"/>
            <a:ext cx="4680492" cy="1095877"/>
          </a:xfrm>
          <a:prstGeom prst="rect">
            <a:avLst/>
          </a:prstGeom>
          <a:noFill/>
        </p:spPr>
        <p:txBody>
          <a:bodyPr wrap="square">
            <a:spAutoFit/>
          </a:bodyPr>
          <a:lstStyle/>
          <a:p>
            <a:pPr marL="0" indent="0">
              <a:lnSpc>
                <a:spcPct val="120000"/>
              </a:lnSpc>
              <a:buNone/>
            </a:pPr>
            <a:r>
              <a:rPr lang="en-US" sz="2000" b="1" dirty="0">
                <a:solidFill>
                  <a:srgbClr val="7DB552"/>
                </a:solidFill>
                <a:latin typeface="Arial" panose="020B0604020202020204" pitchFamily="34" charset="0"/>
                <a:cs typeface="Arial" panose="020B0604020202020204" pitchFamily="34" charset="0"/>
              </a:rPr>
              <a:t>Reuse</a:t>
            </a:r>
          </a:p>
          <a:p>
            <a:pPr marL="0" indent="0">
              <a:lnSpc>
                <a:spcPct val="120000"/>
              </a:lnSpc>
              <a:buNone/>
            </a:pPr>
            <a:r>
              <a:rPr lang="en-US" sz="1800" dirty="0">
                <a:latin typeface="Arial" panose="020B0604020202020204" pitchFamily="34" charset="0"/>
                <a:cs typeface="Arial" panose="020B0604020202020204" pitchFamily="34" charset="0"/>
              </a:rPr>
              <a:t>Using things again. For example, turning an old box into a toy or craft project.</a:t>
            </a:r>
          </a:p>
        </p:txBody>
      </p:sp>
      <p:sp>
        <p:nvSpPr>
          <p:cNvPr id="11" name="TextBox 10">
            <a:extLst>
              <a:ext uri="{FF2B5EF4-FFF2-40B4-BE49-F238E27FC236}">
                <a16:creationId xmlns:a16="http://schemas.microsoft.com/office/drawing/2014/main" id="{C94CAFFE-8F60-D4C7-7044-748424455161}"/>
              </a:ext>
            </a:extLst>
          </p:cNvPr>
          <p:cNvSpPr txBox="1"/>
          <p:nvPr/>
        </p:nvSpPr>
        <p:spPr>
          <a:xfrm>
            <a:off x="1049548" y="2144345"/>
            <a:ext cx="4680492" cy="1095877"/>
          </a:xfrm>
          <a:prstGeom prst="rect">
            <a:avLst/>
          </a:prstGeom>
          <a:noFill/>
        </p:spPr>
        <p:txBody>
          <a:bodyPr wrap="square">
            <a:spAutoFit/>
          </a:bodyPr>
          <a:lstStyle/>
          <a:p>
            <a:pPr marL="0" indent="0">
              <a:lnSpc>
                <a:spcPct val="120000"/>
              </a:lnSpc>
              <a:buNone/>
            </a:pPr>
            <a:r>
              <a:rPr lang="en-US" sz="2000" b="1" dirty="0">
                <a:solidFill>
                  <a:srgbClr val="7DB552"/>
                </a:solidFill>
                <a:latin typeface="Arial" panose="020B0604020202020204" pitchFamily="34" charset="0"/>
                <a:cs typeface="Arial" panose="020B0604020202020204" pitchFamily="34" charset="0"/>
              </a:rPr>
              <a:t>Reduce </a:t>
            </a:r>
          </a:p>
          <a:p>
            <a:pPr marL="0" indent="0">
              <a:lnSpc>
                <a:spcPct val="120000"/>
              </a:lnSpc>
              <a:buNone/>
            </a:pPr>
            <a:r>
              <a:rPr lang="en-US" sz="1800" dirty="0">
                <a:latin typeface="Arial" panose="020B0604020202020204" pitchFamily="34" charset="0"/>
                <a:cs typeface="Arial" panose="020B0604020202020204" pitchFamily="34" charset="0"/>
              </a:rPr>
              <a:t>Using less. For example, using a reusable water bottle instead of a plastic one.</a:t>
            </a:r>
          </a:p>
        </p:txBody>
      </p:sp>
    </p:spTree>
    <p:extLst>
      <p:ext uri="{BB962C8B-B14F-4D97-AF65-F5344CB8AC3E}">
        <p14:creationId xmlns:p14="http://schemas.microsoft.com/office/powerpoint/2010/main" val="12541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D0A71-F63E-0E74-3A38-6851B7D32C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1" name="Rounded Rectangle 10">
            <a:extLst>
              <a:ext uri="{FF2B5EF4-FFF2-40B4-BE49-F238E27FC236}">
                <a16:creationId xmlns:a16="http://schemas.microsoft.com/office/drawing/2014/main" id="{C10855B7-09A9-46E4-204E-7E6F50695078}"/>
              </a:ext>
            </a:extLst>
          </p:cNvPr>
          <p:cNvSpPr/>
          <p:nvPr/>
        </p:nvSpPr>
        <p:spPr>
          <a:xfrm>
            <a:off x="647700" y="5062675"/>
            <a:ext cx="10848475" cy="584775"/>
          </a:xfrm>
          <a:prstGeom prst="roundRect">
            <a:avLst/>
          </a:prstGeom>
          <a:solidFill>
            <a:schemeClr val="bg1">
              <a:alpha val="6656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1C8DFA8-6BC9-4BC6-89B9-A35B3721E1C7}"/>
              </a:ext>
            </a:extLst>
          </p:cNvPr>
          <p:cNvSpPr/>
          <p:nvPr/>
        </p:nvSpPr>
        <p:spPr>
          <a:xfrm>
            <a:off x="647700" y="5062675"/>
            <a:ext cx="2453367" cy="584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A920E3-4A5C-9B2A-1EF2-23A408321BD3}"/>
              </a:ext>
            </a:extLst>
          </p:cNvPr>
          <p:cNvSpPr txBox="1"/>
          <p:nvPr/>
        </p:nvSpPr>
        <p:spPr>
          <a:xfrm>
            <a:off x="695825" y="5062675"/>
            <a:ext cx="2453367" cy="584775"/>
          </a:xfrm>
          <a:prstGeom prst="rect">
            <a:avLst/>
          </a:prstGeom>
          <a:noFill/>
        </p:spPr>
        <p:txBody>
          <a:bodyPr wrap="square">
            <a:spAutoFit/>
          </a:bodyPr>
          <a:lstStyle/>
          <a:p>
            <a:pPr marL="0" indent="0">
              <a:buNone/>
            </a:pPr>
            <a:r>
              <a:rPr lang="en-GB" sz="3200" b="1" dirty="0">
                <a:solidFill>
                  <a:srgbClr val="0E6626"/>
                </a:solidFill>
                <a:latin typeface="Arial" panose="020B0604020202020204" pitchFamily="34" charset="0"/>
                <a:cs typeface="Arial" panose="020B0604020202020204" pitchFamily="34" charset="0"/>
              </a:rPr>
              <a:t>Exit Ticket:</a:t>
            </a:r>
          </a:p>
        </p:txBody>
      </p:sp>
      <p:sp>
        <p:nvSpPr>
          <p:cNvPr id="8" name="TextBox 7">
            <a:extLst>
              <a:ext uri="{FF2B5EF4-FFF2-40B4-BE49-F238E27FC236}">
                <a16:creationId xmlns:a16="http://schemas.microsoft.com/office/drawing/2014/main" id="{BCD41230-5DF1-16D3-CEC7-24E2D17145EC}"/>
              </a:ext>
            </a:extLst>
          </p:cNvPr>
          <p:cNvSpPr txBox="1"/>
          <p:nvPr/>
        </p:nvSpPr>
        <p:spPr>
          <a:xfrm>
            <a:off x="3133151" y="5155007"/>
            <a:ext cx="8737147" cy="400110"/>
          </a:xfrm>
          <a:prstGeom prst="rect">
            <a:avLst/>
          </a:prstGeom>
          <a:noFill/>
        </p:spPr>
        <p:txBody>
          <a:bodyPr wrap="square">
            <a:spAutoFit/>
          </a:bodyPr>
          <a:lstStyle/>
          <a:p>
            <a:r>
              <a:rPr lang="en-GB" sz="1950" b="1" dirty="0">
                <a:solidFill>
                  <a:srgbClr val="7DB552"/>
                </a:solidFill>
                <a:latin typeface="Arial" panose="020B0604020202020204" pitchFamily="34" charset="0"/>
                <a:cs typeface="Arial" panose="020B0604020202020204" pitchFamily="34" charset="0"/>
              </a:rPr>
              <a:t>Share one thing that you will do to reduce waste </a:t>
            </a:r>
            <a:r>
              <a:rPr lang="en-US" sz="1950" b="1" dirty="0">
                <a:solidFill>
                  <a:srgbClr val="7DB552"/>
                </a:solidFill>
                <a:latin typeface="Arial" panose="020B0604020202020204" pitchFamily="34" charset="0"/>
                <a:cs typeface="Arial" panose="020B0604020202020204" pitchFamily="34" charset="0"/>
              </a:rPr>
              <a:t>at home or school. </a:t>
            </a:r>
            <a:endParaRPr lang="en-GB" sz="1950" b="1" dirty="0">
              <a:solidFill>
                <a:srgbClr val="7DB552"/>
              </a:solidFill>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275CCEAB-B5F6-D9CF-1B5F-8FDBA9A3FA09}"/>
              </a:ext>
            </a:extLst>
          </p:cNvPr>
          <p:cNvSpPr/>
          <p:nvPr/>
        </p:nvSpPr>
        <p:spPr>
          <a:xfrm rot="207162">
            <a:off x="2967805" y="1059977"/>
            <a:ext cx="4581450" cy="2780404"/>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F13CD8CE-69FA-2E00-9453-44A5B8A658B1}"/>
              </a:ext>
            </a:extLst>
          </p:cNvPr>
          <p:cNvSpPr/>
          <p:nvPr/>
        </p:nvSpPr>
        <p:spPr>
          <a:xfrm rot="499568">
            <a:off x="4929837" y="1162563"/>
            <a:ext cx="4133295" cy="2629901"/>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65F635-5B2D-5355-E932-9BE9253F4B6A}"/>
              </a:ext>
            </a:extLst>
          </p:cNvPr>
          <p:cNvSpPr>
            <a:spLocks noGrp="1"/>
          </p:cNvSpPr>
          <p:nvPr>
            <p:ph idx="1"/>
          </p:nvPr>
        </p:nvSpPr>
        <p:spPr>
          <a:xfrm>
            <a:off x="838200" y="1719572"/>
            <a:ext cx="10515600" cy="1831975"/>
          </a:xfrm>
        </p:spPr>
        <p:txBody>
          <a:bodyPr>
            <a:normAutofit/>
          </a:bodyPr>
          <a:lstStyle/>
          <a:p>
            <a:pPr marL="0" indent="0" algn="ctr">
              <a:buNone/>
            </a:pPr>
            <a:r>
              <a:rPr lang="en-GB" sz="4400" b="1" dirty="0">
                <a:solidFill>
                  <a:srgbClr val="00B0F0"/>
                </a:solidFill>
                <a:latin typeface="Arial Rounded MT Bold" panose="020F0704030504030204" pitchFamily="34" charset="77"/>
              </a:rPr>
              <a:t>Any questions on </a:t>
            </a:r>
          </a:p>
          <a:p>
            <a:pPr marL="0" indent="0" algn="ctr">
              <a:buNone/>
            </a:pPr>
            <a:r>
              <a:rPr lang="en-GB" sz="4400" b="1" dirty="0">
                <a:solidFill>
                  <a:srgbClr val="00B0F0"/>
                </a:solidFill>
                <a:latin typeface="Arial Rounded MT Bold" panose="020F0704030504030204" pitchFamily="34" charset="77"/>
              </a:rPr>
              <a:t>today’s session?</a:t>
            </a:r>
          </a:p>
          <a:p>
            <a:pPr marL="0" indent="0">
              <a:buNone/>
            </a:pPr>
            <a:endParaRPr lang="en-GB" sz="4400" b="1" dirty="0">
              <a:solidFill>
                <a:srgbClr val="00B0F0"/>
              </a:solidFill>
            </a:endParaRPr>
          </a:p>
          <a:p>
            <a:pPr marL="0" indent="0">
              <a:buNone/>
            </a:pPr>
            <a:endParaRPr lang="en-GB" sz="2400" b="1" dirty="0">
              <a:solidFill>
                <a:srgbClr val="00B0F0"/>
              </a:solidFill>
            </a:endParaRPr>
          </a:p>
          <a:p>
            <a:pPr marL="0" indent="0">
              <a:buNone/>
            </a:pPr>
            <a:endParaRPr lang="en-GB" sz="2400" b="1" dirty="0">
              <a:solidFill>
                <a:srgbClr val="00B0F0"/>
              </a:solidFill>
            </a:endParaRPr>
          </a:p>
        </p:txBody>
      </p:sp>
    </p:spTree>
    <p:extLst>
      <p:ext uri="{BB962C8B-B14F-4D97-AF65-F5344CB8AC3E}">
        <p14:creationId xmlns:p14="http://schemas.microsoft.com/office/powerpoint/2010/main" val="28186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2FBED-8BD9-F1D3-DFFD-1AFB9595CFC6}"/>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sp>
        <p:nvSpPr>
          <p:cNvPr id="13" name="Rounded Rectangle 12">
            <a:extLst>
              <a:ext uri="{FF2B5EF4-FFF2-40B4-BE49-F238E27FC236}">
                <a16:creationId xmlns:a16="http://schemas.microsoft.com/office/drawing/2014/main" id="{1422C5DA-E27E-3AFD-EE09-F06C5729A70E}"/>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14FA447E-CA25-7B07-7F7E-167C62A2CFF0}"/>
              </a:ext>
            </a:extLst>
          </p:cNvPr>
          <p:cNvSpPr>
            <a:spLocks noGrp="1"/>
          </p:cNvSpPr>
          <p:nvPr>
            <p:ph type="title"/>
          </p:nvPr>
        </p:nvSpPr>
        <p:spPr>
          <a:xfrm>
            <a:off x="999884" y="1009419"/>
            <a:ext cx="10515600" cy="1325563"/>
          </a:xfrm>
        </p:spPr>
        <p:txBody>
          <a:bodyPr/>
          <a:lstStyle/>
          <a:p>
            <a:r>
              <a:rPr lang="en-GB" b="1" dirty="0">
                <a:solidFill>
                  <a:srgbClr val="7DB552"/>
                </a:solidFill>
                <a:latin typeface="Arial Rounded MT Bold"/>
              </a:rPr>
              <a:t>An introduction </a:t>
            </a:r>
            <a:br>
              <a:rPr lang="en-GB" b="1" dirty="0">
                <a:latin typeface="Arial Rounded MT Bold" panose="020F0704030504030204" pitchFamily="34" charset="77"/>
              </a:rPr>
            </a:br>
            <a:r>
              <a:rPr lang="en-GB" b="1" dirty="0">
                <a:solidFill>
                  <a:srgbClr val="7DB552"/>
                </a:solidFill>
                <a:latin typeface="Arial Rounded MT Bold"/>
              </a:rPr>
              <a:t>to waste</a:t>
            </a:r>
          </a:p>
        </p:txBody>
      </p:sp>
      <p:sp>
        <p:nvSpPr>
          <p:cNvPr id="3" name="Content Placeholder 2">
            <a:extLst>
              <a:ext uri="{FF2B5EF4-FFF2-40B4-BE49-F238E27FC236}">
                <a16:creationId xmlns:a16="http://schemas.microsoft.com/office/drawing/2014/main" id="{5981B8A5-C187-85B3-C7C3-33724C97959F}"/>
              </a:ext>
            </a:extLst>
          </p:cNvPr>
          <p:cNvSpPr>
            <a:spLocks noGrp="1"/>
          </p:cNvSpPr>
          <p:nvPr>
            <p:ph idx="1"/>
          </p:nvPr>
        </p:nvSpPr>
        <p:spPr>
          <a:xfrm>
            <a:off x="999884" y="2702387"/>
            <a:ext cx="4774616" cy="1105115"/>
          </a:xfrm>
        </p:spPr>
        <p:txBody>
          <a:bodyPr/>
          <a:lstStyle/>
          <a:p>
            <a:pPr marL="0" indent="0">
              <a:lnSpc>
                <a:spcPct val="100000"/>
              </a:lnSpc>
              <a:buNone/>
            </a:pPr>
            <a:r>
              <a:rPr lang="en-US" b="1" dirty="0">
                <a:solidFill>
                  <a:schemeClr val="tx1">
                    <a:lumMod val="95000"/>
                    <a:lumOff val="5000"/>
                  </a:schemeClr>
                </a:solidFill>
                <a:latin typeface="Arial" panose="020B0604020202020204" pitchFamily="34" charset="0"/>
                <a:cs typeface="Arial" panose="020B0604020202020204" pitchFamily="34" charset="0"/>
              </a:rPr>
              <a:t>What happens when we </a:t>
            </a:r>
            <a:br>
              <a:rPr lang="en-US" b="1" dirty="0">
                <a:solidFill>
                  <a:schemeClr val="tx1">
                    <a:lumMod val="95000"/>
                    <a:lumOff val="5000"/>
                  </a:schemeClr>
                </a:solidFill>
                <a:latin typeface="Arial" panose="020B0604020202020204" pitchFamily="34" charset="0"/>
                <a:cs typeface="Arial" panose="020B0604020202020204" pitchFamily="34" charset="0"/>
              </a:rPr>
            </a:br>
            <a:r>
              <a:rPr lang="en-US" b="1" dirty="0">
                <a:solidFill>
                  <a:schemeClr val="tx1">
                    <a:lumMod val="95000"/>
                    <a:lumOff val="5000"/>
                  </a:schemeClr>
                </a:solidFill>
                <a:latin typeface="Arial" panose="020B0604020202020204" pitchFamily="34" charset="0"/>
                <a:cs typeface="Arial" panose="020B0604020202020204" pitchFamily="34" charset="0"/>
              </a:rPr>
              <a:t>throw something away? </a:t>
            </a:r>
          </a:p>
          <a:p>
            <a:pPr marL="0" indent="0">
              <a:lnSpc>
                <a:spcPct val="100000"/>
              </a:lnSpc>
              <a:buNone/>
            </a:pPr>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457200" lvl="1" indent="0">
              <a:lnSpc>
                <a:spcPct val="100000"/>
              </a:lnSpc>
              <a:buNone/>
            </a:pPr>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457200" lvl="1" indent="0">
              <a:lnSpc>
                <a:spcPct val="100000"/>
              </a:lnSpc>
              <a:buNone/>
            </a:pPr>
            <a:endParaRPr lang="en-US"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5" name="Picture 4" descr="A cartoon of a trash can&#10;&#10;Description automatically generated">
            <a:extLst>
              <a:ext uri="{FF2B5EF4-FFF2-40B4-BE49-F238E27FC236}">
                <a16:creationId xmlns:a16="http://schemas.microsoft.com/office/drawing/2014/main" id="{63ED6597-5992-18E3-7D1D-6E624F592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740" y="931556"/>
            <a:ext cx="3753854" cy="5024569"/>
          </a:xfrm>
          <a:prstGeom prst="rect">
            <a:avLst/>
          </a:prstGeom>
          <a:effectLst>
            <a:outerShdw blurRad="127000" dist="50800" dir="5400000" algn="ctr" rotWithShape="0">
              <a:srgbClr val="000000"/>
            </a:outerShdw>
          </a:effectLst>
        </p:spPr>
      </p:pic>
      <p:sp>
        <p:nvSpPr>
          <p:cNvPr id="8" name="Rounded Rectangle 7">
            <a:extLst>
              <a:ext uri="{FF2B5EF4-FFF2-40B4-BE49-F238E27FC236}">
                <a16:creationId xmlns:a16="http://schemas.microsoft.com/office/drawing/2014/main" id="{C577C26D-F722-D2B3-E1FA-F1A436AF0073}"/>
              </a:ext>
            </a:extLst>
          </p:cNvPr>
          <p:cNvSpPr/>
          <p:nvPr/>
        </p:nvSpPr>
        <p:spPr>
          <a:xfrm>
            <a:off x="999881" y="5201587"/>
            <a:ext cx="4636421" cy="646995"/>
          </a:xfrm>
          <a:prstGeom prst="roundRect">
            <a:avLst>
              <a:gd name="adj" fmla="val 37519"/>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C86904-DF51-3D5E-076C-2CC44A903694}"/>
              </a:ext>
            </a:extLst>
          </p:cNvPr>
          <p:cNvSpPr txBox="1"/>
          <p:nvPr/>
        </p:nvSpPr>
        <p:spPr>
          <a:xfrm>
            <a:off x="1803171" y="5308985"/>
            <a:ext cx="3923071" cy="430887"/>
          </a:xfrm>
          <a:prstGeom prst="rect">
            <a:avLst/>
          </a:prstGeom>
          <a:noFill/>
        </p:spPr>
        <p:txBody>
          <a:bodyPr wrap="square" rtlCol="0">
            <a:spAutoFit/>
          </a:bodyPr>
          <a:lstStyle/>
          <a:p>
            <a:r>
              <a:rPr lang="en-GB" sz="2200" dirty="0">
                <a:solidFill>
                  <a:schemeClr val="bg1"/>
                </a:solidFill>
                <a:latin typeface="Arial" panose="020B0604020202020204" pitchFamily="34" charset="0"/>
                <a:cs typeface="Arial" panose="020B0604020202020204" pitchFamily="34" charset="0"/>
              </a:rPr>
              <a:t>Click for discussion…</a:t>
            </a:r>
          </a:p>
        </p:txBody>
      </p:sp>
      <p:sp>
        <p:nvSpPr>
          <p:cNvPr id="10" name="TextBox 9">
            <a:extLst>
              <a:ext uri="{FF2B5EF4-FFF2-40B4-BE49-F238E27FC236}">
                <a16:creationId xmlns:a16="http://schemas.microsoft.com/office/drawing/2014/main" id="{76715ED9-D5BC-1EAB-92DD-A9306509B2EF}"/>
              </a:ext>
            </a:extLst>
          </p:cNvPr>
          <p:cNvSpPr txBox="1"/>
          <p:nvPr/>
        </p:nvSpPr>
        <p:spPr>
          <a:xfrm rot="20596006">
            <a:off x="6586531" y="601803"/>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1" name="TextBox 10">
            <a:extLst>
              <a:ext uri="{FF2B5EF4-FFF2-40B4-BE49-F238E27FC236}">
                <a16:creationId xmlns:a16="http://schemas.microsoft.com/office/drawing/2014/main" id="{948D8BE8-C865-E0D1-A67D-E71F4B8DAF09}"/>
              </a:ext>
            </a:extLst>
          </p:cNvPr>
          <p:cNvSpPr txBox="1"/>
          <p:nvPr/>
        </p:nvSpPr>
        <p:spPr>
          <a:xfrm rot="640175">
            <a:off x="11013960" y="269837"/>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4" name="TextBox 13">
            <a:extLst>
              <a:ext uri="{FF2B5EF4-FFF2-40B4-BE49-F238E27FC236}">
                <a16:creationId xmlns:a16="http://schemas.microsoft.com/office/drawing/2014/main" id="{BA19BC59-B050-E34B-823B-6922D404D843}"/>
              </a:ext>
            </a:extLst>
          </p:cNvPr>
          <p:cNvSpPr txBox="1"/>
          <p:nvPr/>
        </p:nvSpPr>
        <p:spPr>
          <a:xfrm rot="640175">
            <a:off x="6629468" y="3254528"/>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5" name="TextBox 14">
            <a:extLst>
              <a:ext uri="{FF2B5EF4-FFF2-40B4-BE49-F238E27FC236}">
                <a16:creationId xmlns:a16="http://schemas.microsoft.com/office/drawing/2014/main" id="{A43BBA4E-1414-F3EC-F3AB-991732D5FA04}"/>
              </a:ext>
            </a:extLst>
          </p:cNvPr>
          <p:cNvSpPr txBox="1"/>
          <p:nvPr/>
        </p:nvSpPr>
        <p:spPr>
          <a:xfrm rot="20596006">
            <a:off x="11042440" y="3460529"/>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7" name="TextBox 16">
            <a:extLst>
              <a:ext uri="{FF2B5EF4-FFF2-40B4-BE49-F238E27FC236}">
                <a16:creationId xmlns:a16="http://schemas.microsoft.com/office/drawing/2014/main" id="{7C71D163-6007-8203-7252-182A4221B3B8}"/>
              </a:ext>
            </a:extLst>
          </p:cNvPr>
          <p:cNvSpPr txBox="1"/>
          <p:nvPr/>
        </p:nvSpPr>
        <p:spPr>
          <a:xfrm>
            <a:off x="983881" y="4031544"/>
            <a:ext cx="6603166" cy="769441"/>
          </a:xfrm>
          <a:prstGeom prst="rect">
            <a:avLst/>
          </a:prstGeom>
          <a:noFill/>
        </p:spPr>
        <p:txBody>
          <a:bodyPr wrap="square">
            <a:spAutoFit/>
          </a:bodyPr>
          <a:lstStyle/>
          <a:p>
            <a:pPr lvl="1">
              <a:lnSpc>
                <a:spcPct val="100000"/>
              </a:lnSpc>
            </a:pPr>
            <a:r>
              <a:rPr lang="en-US" sz="2200" dirty="0">
                <a:solidFill>
                  <a:schemeClr val="tx1">
                    <a:lumMod val="95000"/>
                    <a:lumOff val="5000"/>
                  </a:schemeClr>
                </a:solidFill>
                <a:latin typeface="Arial" panose="020B0604020202020204" pitchFamily="34" charset="0"/>
                <a:cs typeface="Arial" panose="020B0604020202020204" pitchFamily="34" charset="0"/>
              </a:rPr>
              <a:t>• Where does it go? </a:t>
            </a:r>
          </a:p>
          <a:p>
            <a:pPr lvl="1">
              <a:lnSpc>
                <a:spcPct val="100000"/>
              </a:lnSpc>
            </a:pPr>
            <a:r>
              <a:rPr lang="en-US" sz="2200" dirty="0">
                <a:solidFill>
                  <a:schemeClr val="tx1">
                    <a:lumMod val="95000"/>
                    <a:lumOff val="5000"/>
                  </a:schemeClr>
                </a:solidFill>
                <a:latin typeface="Arial" panose="020B0604020202020204" pitchFamily="34" charset="0"/>
                <a:cs typeface="Arial" panose="020B0604020202020204" pitchFamily="34" charset="0"/>
              </a:rPr>
              <a:t>• Does it just disappear?</a:t>
            </a:r>
          </a:p>
        </p:txBody>
      </p:sp>
    </p:spTree>
    <p:extLst>
      <p:ext uri="{BB962C8B-B14F-4D97-AF65-F5344CB8AC3E}">
        <p14:creationId xmlns:p14="http://schemas.microsoft.com/office/powerpoint/2010/main" val="3019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dissolve">
                                      <p:cBhvr>
                                        <p:cTn id="44" dur="500"/>
                                        <p:tgtEl>
                                          <p:spTgt spid="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4" grpId="0"/>
      <p:bldP spid="10" grpId="0"/>
      <p:bldP spid="11"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5F54-9558-7564-0887-0CE736BBA450}"/>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322094B8-804D-8E92-20BB-9909A3BD505D}"/>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09F356D1-C030-7BD8-E1CE-E9EAB26011CD}"/>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3392A1D6-D0AB-54EB-D29D-72763F42E8B4}"/>
              </a:ext>
            </a:extLst>
          </p:cNvPr>
          <p:cNvSpPr>
            <a:spLocks noGrp="1"/>
          </p:cNvSpPr>
          <p:nvPr>
            <p:ph idx="1"/>
          </p:nvPr>
        </p:nvSpPr>
        <p:spPr>
          <a:xfrm>
            <a:off x="1073360" y="2128893"/>
            <a:ext cx="4829860" cy="2409239"/>
          </a:xfrm>
        </p:spPr>
        <p:txBody>
          <a:bodyPr>
            <a:normAutofit fontScale="92500"/>
          </a:bodyPr>
          <a:lstStyle/>
          <a:p>
            <a:pPr marL="0" indent="0">
              <a:lnSpc>
                <a:spcPct val="100000"/>
              </a:lnSpc>
              <a:buNone/>
            </a:pPr>
            <a:r>
              <a:rPr lang="en-US" b="1" dirty="0">
                <a:latin typeface="Arial" panose="020B0604020202020204" pitchFamily="34" charset="0"/>
                <a:cs typeface="Arial" panose="020B0604020202020204" pitchFamily="34" charset="0"/>
              </a:rPr>
              <a:t>Waste is anything we throw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away because we no longer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need it, or it’s broken. </a:t>
            </a:r>
          </a:p>
          <a:p>
            <a:pPr marL="0" indent="0">
              <a:lnSpc>
                <a:spcPct val="100000"/>
              </a:lnSpc>
              <a:buNone/>
            </a:pPr>
            <a:endParaRPr lang="en-US" sz="2400" b="1" dirty="0">
              <a:solidFill>
                <a:srgbClr val="7DB552"/>
              </a:solidFill>
              <a:latin typeface="Arial Rounded MT Bold" panose="020F0704030504030204" pitchFamily="34" charset="77"/>
              <a:cs typeface="Arial" panose="020B0604020202020204" pitchFamily="34" charset="0"/>
            </a:endParaRPr>
          </a:p>
          <a:p>
            <a:pPr marL="0" indent="0">
              <a:lnSpc>
                <a:spcPct val="100000"/>
              </a:lnSpc>
              <a:buNone/>
            </a:pPr>
            <a:r>
              <a:rPr lang="en-US" sz="2200" b="1" dirty="0">
                <a:solidFill>
                  <a:srgbClr val="7DB552"/>
                </a:solidFill>
                <a:latin typeface="Arial Rounded MT Bold" panose="020F0704030504030204" pitchFamily="34" charset="77"/>
                <a:cs typeface="Arial" panose="020B0604020202020204" pitchFamily="34" charset="0"/>
              </a:rPr>
              <a:t>Can you think of any examples?</a:t>
            </a:r>
          </a:p>
          <a:p>
            <a:pPr marL="0" indent="0">
              <a:lnSpc>
                <a:spcPct val="100000"/>
              </a:lnSpc>
              <a:buNone/>
            </a:pPr>
            <a:endParaRPr lang="en-US" sz="2400" b="1" dirty="0">
              <a:solidFill>
                <a:srgbClr val="7DB552"/>
              </a:solidFill>
              <a:latin typeface="Arial Rounded MT Bold" panose="020F0704030504030204" pitchFamily="34" charset="77"/>
            </a:endParaRPr>
          </a:p>
          <a:p>
            <a:pPr marL="457200" lvl="1" indent="0">
              <a:lnSpc>
                <a:spcPct val="100000"/>
              </a:lnSpc>
              <a:buNone/>
            </a:pPr>
            <a:endParaRPr lang="en-US" b="1" dirty="0">
              <a:solidFill>
                <a:srgbClr val="7DB552"/>
              </a:solidFill>
              <a:latin typeface="Arial Rounded MT Bold" panose="020F0704030504030204" pitchFamily="34" charset="77"/>
            </a:endParaRPr>
          </a:p>
          <a:p>
            <a:pPr marL="457200" lvl="1" indent="0">
              <a:lnSpc>
                <a:spcPct val="100000"/>
              </a:lnSpc>
              <a:buNone/>
            </a:pPr>
            <a:endParaRPr lang="en-US" b="1" dirty="0">
              <a:solidFill>
                <a:srgbClr val="7DB552"/>
              </a:solidFill>
              <a:latin typeface="Arial Rounded MT Bold" panose="020F0704030504030204" pitchFamily="34" charset="77"/>
            </a:endParaRPr>
          </a:p>
        </p:txBody>
      </p:sp>
      <p:pic>
        <p:nvPicPr>
          <p:cNvPr id="16" name="Picture 15" descr="A cartoon avocado with a face&#10;&#10;Description automatically generated">
            <a:extLst>
              <a:ext uri="{FF2B5EF4-FFF2-40B4-BE49-F238E27FC236}">
                <a16:creationId xmlns:a16="http://schemas.microsoft.com/office/drawing/2014/main" id="{4DC614BC-1D8E-E94D-3B2C-1D7B68350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236" y="3426042"/>
            <a:ext cx="1295400" cy="1701800"/>
          </a:xfrm>
          <a:prstGeom prst="rect">
            <a:avLst/>
          </a:prstGeom>
          <a:effectLst>
            <a:outerShdw blurRad="513697" dist="50800" dir="5400000" algn="ctr" rotWithShape="0">
              <a:srgbClr val="000000">
                <a:alpha val="26222"/>
              </a:srgbClr>
            </a:outerShdw>
          </a:effectLst>
        </p:spPr>
      </p:pic>
      <p:pic>
        <p:nvPicPr>
          <p:cNvPr id="19" name="Picture 18" descr="A cartoon of plastic bottles&#10;&#10;Description automatically generated">
            <a:extLst>
              <a:ext uri="{FF2B5EF4-FFF2-40B4-BE49-F238E27FC236}">
                <a16:creationId xmlns:a16="http://schemas.microsoft.com/office/drawing/2014/main" id="{61564F22-4B62-CCD7-F7E1-5C9A77BBF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4695" y="681238"/>
            <a:ext cx="1701800" cy="1701800"/>
          </a:xfrm>
          <a:prstGeom prst="rect">
            <a:avLst/>
          </a:prstGeom>
          <a:effectLst>
            <a:outerShdw blurRad="513697" dist="50800" dir="5400000" algn="ctr" rotWithShape="0">
              <a:srgbClr val="000000">
                <a:alpha val="26222"/>
              </a:srgbClr>
            </a:outerShdw>
          </a:effectLst>
        </p:spPr>
      </p:pic>
      <p:pic>
        <p:nvPicPr>
          <p:cNvPr id="21" name="Picture 20" descr="A cartoon of a red cylinder&#10;&#10;Description automatically generated">
            <a:extLst>
              <a:ext uri="{FF2B5EF4-FFF2-40B4-BE49-F238E27FC236}">
                <a16:creationId xmlns:a16="http://schemas.microsoft.com/office/drawing/2014/main" id="{5082D31F-E642-2EF9-FC71-18DF385936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665" y="2136654"/>
            <a:ext cx="1409700" cy="1536700"/>
          </a:xfrm>
          <a:prstGeom prst="rect">
            <a:avLst/>
          </a:prstGeom>
          <a:effectLst>
            <a:outerShdw blurRad="513697" dist="50800" dir="5400000" algn="ctr" rotWithShape="0">
              <a:srgbClr val="000000">
                <a:alpha val="26222"/>
              </a:srgbClr>
            </a:outerShdw>
          </a:effectLst>
        </p:spPr>
      </p:pic>
      <p:pic>
        <p:nvPicPr>
          <p:cNvPr id="25" name="Picture 24" descr="A cartoon of a yellow sponge with a smiling face&#10;&#10;Description automatically generated">
            <a:extLst>
              <a:ext uri="{FF2B5EF4-FFF2-40B4-BE49-F238E27FC236}">
                <a16:creationId xmlns:a16="http://schemas.microsoft.com/office/drawing/2014/main" id="{685ECC5E-1876-2FD2-53DD-11B5D2CE81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8726" y="609679"/>
            <a:ext cx="1790700" cy="1663700"/>
          </a:xfrm>
          <a:prstGeom prst="rect">
            <a:avLst/>
          </a:prstGeom>
          <a:effectLst>
            <a:outerShdw blurRad="513697" dist="50800" dir="5400000" algn="ctr" rotWithShape="0">
              <a:srgbClr val="000000">
                <a:alpha val="26222"/>
              </a:srgbClr>
            </a:outerShdw>
          </a:effectLst>
        </p:spPr>
      </p:pic>
      <p:pic>
        <p:nvPicPr>
          <p:cNvPr id="6" name="Picture 5" descr="A cartoon banana with a face&#10;&#10;Description automatically generated">
            <a:extLst>
              <a:ext uri="{FF2B5EF4-FFF2-40B4-BE49-F238E27FC236}">
                <a16:creationId xmlns:a16="http://schemas.microsoft.com/office/drawing/2014/main" id="{798070D3-A2F3-D882-8927-4FF1846788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2074">
            <a:off x="9443832" y="3064277"/>
            <a:ext cx="2273300" cy="1816100"/>
          </a:xfrm>
          <a:prstGeom prst="rect">
            <a:avLst/>
          </a:prstGeom>
          <a:effectLst>
            <a:outerShdw blurRad="508000" dist="50800" dir="5400000" algn="ctr" rotWithShape="0">
              <a:srgbClr val="000000">
                <a:alpha val="26986"/>
              </a:srgbClr>
            </a:outerShdw>
          </a:effectLst>
        </p:spPr>
      </p:pic>
      <p:sp>
        <p:nvSpPr>
          <p:cNvPr id="2" name="Title 1">
            <a:extLst>
              <a:ext uri="{FF2B5EF4-FFF2-40B4-BE49-F238E27FC236}">
                <a16:creationId xmlns:a16="http://schemas.microsoft.com/office/drawing/2014/main" id="{8936EB26-F5A3-B1FF-10CC-5B74D0BD44DD}"/>
              </a:ext>
            </a:extLst>
          </p:cNvPr>
          <p:cNvSpPr>
            <a:spLocks noGrp="1"/>
          </p:cNvSpPr>
          <p:nvPr>
            <p:ph type="title"/>
          </p:nvPr>
        </p:nvSpPr>
        <p:spPr>
          <a:xfrm>
            <a:off x="1029064" y="869357"/>
            <a:ext cx="10515600" cy="1325563"/>
          </a:xfrm>
        </p:spPr>
        <p:txBody>
          <a:bodyPr/>
          <a:lstStyle/>
          <a:p>
            <a:r>
              <a:rPr lang="en-GB" b="1" dirty="0">
                <a:solidFill>
                  <a:srgbClr val="7DB552"/>
                </a:solidFill>
                <a:latin typeface="Arial Rounded MT Bold"/>
              </a:rPr>
              <a:t>What is waste?</a:t>
            </a:r>
          </a:p>
        </p:txBody>
      </p:sp>
      <p:pic>
        <p:nvPicPr>
          <p:cNvPr id="18" name="Picture 17" descr="A cartoon of a pyramid&#10;&#10;Description automatically generated">
            <a:extLst>
              <a:ext uri="{FF2B5EF4-FFF2-40B4-BE49-F238E27FC236}">
                <a16:creationId xmlns:a16="http://schemas.microsoft.com/office/drawing/2014/main" id="{3D7820A9-15A6-4E55-0BA2-0EDB196C86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4540" y="4434966"/>
            <a:ext cx="1734568" cy="1779428"/>
          </a:xfrm>
          <a:prstGeom prst="rect">
            <a:avLst/>
          </a:prstGeom>
          <a:effectLst>
            <a:outerShdw blurRad="508000" dist="50800" dir="5400000" algn="ctr" rotWithShape="0">
              <a:srgbClr val="000000">
                <a:alpha val="28000"/>
              </a:srgbClr>
            </a:outerShdw>
          </a:effectLst>
        </p:spPr>
      </p:pic>
      <p:sp>
        <p:nvSpPr>
          <p:cNvPr id="29" name="TextBox 28">
            <a:extLst>
              <a:ext uri="{FF2B5EF4-FFF2-40B4-BE49-F238E27FC236}">
                <a16:creationId xmlns:a16="http://schemas.microsoft.com/office/drawing/2014/main" id="{407BF14C-A11C-3F1F-C2F0-DFC6AC63A798}"/>
              </a:ext>
            </a:extLst>
          </p:cNvPr>
          <p:cNvSpPr txBox="1"/>
          <p:nvPr/>
        </p:nvSpPr>
        <p:spPr>
          <a:xfrm>
            <a:off x="1201870" y="4616591"/>
            <a:ext cx="6238066" cy="1015663"/>
          </a:xfrm>
          <a:prstGeom prst="rect">
            <a:avLst/>
          </a:prstGeom>
          <a:noFill/>
        </p:spPr>
        <p:txBody>
          <a:bodyPr wrap="square" lIns="91440" tIns="45720" rIns="91440" bIns="45720" anchor="t">
            <a:spAutoFit/>
          </a:bodyPr>
          <a:lstStyle/>
          <a:p>
            <a:r>
              <a:rPr lang="en-US" sz="2000" dirty="0">
                <a:latin typeface="Arial"/>
                <a:cs typeface="Arial"/>
              </a:rPr>
              <a:t>• leftover food and packaging</a:t>
            </a:r>
            <a:endParaRPr lang="en-US" sz="2000" dirty="0">
              <a:latin typeface="Arial" panose="020B0604020202020204" pitchFamily="34" charset="0"/>
              <a:cs typeface="Arial" panose="020B0604020202020204" pitchFamily="34" charset="0"/>
            </a:endParaRPr>
          </a:p>
          <a:p>
            <a:pPr marL="0" indent="0">
              <a:lnSpc>
                <a:spcPct val="100000"/>
              </a:lnSpc>
              <a:buNone/>
            </a:pPr>
            <a:r>
              <a:rPr lang="en-US" sz="2000" dirty="0">
                <a:latin typeface="Arial"/>
                <a:cs typeface="Arial"/>
              </a:rPr>
              <a:t>• old toys and clothes</a:t>
            </a:r>
          </a:p>
          <a:p>
            <a:pPr marL="0" indent="0">
              <a:lnSpc>
                <a:spcPct val="100000"/>
              </a:lnSpc>
              <a:buNone/>
            </a:pPr>
            <a:r>
              <a:rPr lang="en-US" sz="2000" dirty="0">
                <a:latin typeface="Arial"/>
                <a:cs typeface="Arial"/>
              </a:rPr>
              <a:t>• flowers and grass cuttings</a:t>
            </a:r>
          </a:p>
        </p:txBody>
      </p:sp>
    </p:spTree>
    <p:extLst>
      <p:ext uri="{BB962C8B-B14F-4D97-AF65-F5344CB8AC3E}">
        <p14:creationId xmlns:p14="http://schemas.microsoft.com/office/powerpoint/2010/main" val="6925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25"/>
                                        </p:tgtEl>
                                        <p:attrNameLst>
                                          <p:attrName>r</p:attrName>
                                        </p:attrNameLst>
                                      </p:cBhvr>
                                    </p:animRot>
                                    <p:animRot by="-240000">
                                      <p:cBhvr>
                                        <p:cTn id="27" dur="200" fill="hold">
                                          <p:stCondLst>
                                            <p:cond delay="200"/>
                                          </p:stCondLst>
                                        </p:cTn>
                                        <p:tgtEl>
                                          <p:spTgt spid="25"/>
                                        </p:tgtEl>
                                        <p:attrNameLst>
                                          <p:attrName>r</p:attrName>
                                        </p:attrNameLst>
                                      </p:cBhvr>
                                    </p:animRot>
                                    <p:animRot by="240000">
                                      <p:cBhvr>
                                        <p:cTn id="28" dur="200" fill="hold">
                                          <p:stCondLst>
                                            <p:cond delay="400"/>
                                          </p:stCondLst>
                                        </p:cTn>
                                        <p:tgtEl>
                                          <p:spTgt spid="25"/>
                                        </p:tgtEl>
                                        <p:attrNameLst>
                                          <p:attrName>r</p:attrName>
                                        </p:attrNameLst>
                                      </p:cBhvr>
                                    </p:animRot>
                                    <p:animRot by="-240000">
                                      <p:cBhvr>
                                        <p:cTn id="29" dur="200" fill="hold">
                                          <p:stCondLst>
                                            <p:cond delay="600"/>
                                          </p:stCondLst>
                                        </p:cTn>
                                        <p:tgtEl>
                                          <p:spTgt spid="25"/>
                                        </p:tgtEl>
                                        <p:attrNameLst>
                                          <p:attrName>r</p:attrName>
                                        </p:attrNameLst>
                                      </p:cBhvr>
                                    </p:animRot>
                                    <p:animRot by="120000">
                                      <p:cBhvr>
                                        <p:cTn id="30" dur="200" fill="hold">
                                          <p:stCondLst>
                                            <p:cond delay="800"/>
                                          </p:stCondLst>
                                        </p:cTn>
                                        <p:tgtEl>
                                          <p:spTgt spid="25"/>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9"/>
                                        </p:tgtEl>
                                        <p:attrNameLst>
                                          <p:attrName>r</p:attrName>
                                        </p:attrNameLst>
                                      </p:cBhvr>
                                    </p:animRot>
                                    <p:animRot by="-240000">
                                      <p:cBhvr>
                                        <p:cTn id="33" dur="200" fill="hold">
                                          <p:stCondLst>
                                            <p:cond delay="200"/>
                                          </p:stCondLst>
                                        </p:cTn>
                                        <p:tgtEl>
                                          <p:spTgt spid="19"/>
                                        </p:tgtEl>
                                        <p:attrNameLst>
                                          <p:attrName>r</p:attrName>
                                        </p:attrNameLst>
                                      </p:cBhvr>
                                    </p:animRot>
                                    <p:animRot by="240000">
                                      <p:cBhvr>
                                        <p:cTn id="34" dur="200" fill="hold">
                                          <p:stCondLst>
                                            <p:cond delay="400"/>
                                          </p:stCondLst>
                                        </p:cTn>
                                        <p:tgtEl>
                                          <p:spTgt spid="19"/>
                                        </p:tgtEl>
                                        <p:attrNameLst>
                                          <p:attrName>r</p:attrName>
                                        </p:attrNameLst>
                                      </p:cBhvr>
                                    </p:animRot>
                                    <p:animRot by="-240000">
                                      <p:cBhvr>
                                        <p:cTn id="35" dur="200" fill="hold">
                                          <p:stCondLst>
                                            <p:cond delay="600"/>
                                          </p:stCondLst>
                                        </p:cTn>
                                        <p:tgtEl>
                                          <p:spTgt spid="19"/>
                                        </p:tgtEl>
                                        <p:attrNameLst>
                                          <p:attrName>r</p:attrName>
                                        </p:attrNameLst>
                                      </p:cBhvr>
                                    </p:animRot>
                                    <p:animRot by="120000">
                                      <p:cBhvr>
                                        <p:cTn id="36" dur="200" fill="hold">
                                          <p:stCondLst>
                                            <p:cond delay="800"/>
                                          </p:stCondLst>
                                        </p:cTn>
                                        <p:tgtEl>
                                          <p:spTgt spid="19"/>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16"/>
                                        </p:tgtEl>
                                        <p:attrNameLst>
                                          <p:attrName>r</p:attrName>
                                        </p:attrNameLst>
                                      </p:cBhvr>
                                    </p:animRot>
                                    <p:animRot by="-240000">
                                      <p:cBhvr>
                                        <p:cTn id="45" dur="200" fill="hold">
                                          <p:stCondLst>
                                            <p:cond delay="200"/>
                                          </p:stCondLst>
                                        </p:cTn>
                                        <p:tgtEl>
                                          <p:spTgt spid="16"/>
                                        </p:tgtEl>
                                        <p:attrNameLst>
                                          <p:attrName>r</p:attrName>
                                        </p:attrNameLst>
                                      </p:cBhvr>
                                    </p:animRot>
                                    <p:animRot by="240000">
                                      <p:cBhvr>
                                        <p:cTn id="46" dur="200" fill="hold">
                                          <p:stCondLst>
                                            <p:cond delay="400"/>
                                          </p:stCondLst>
                                        </p:cTn>
                                        <p:tgtEl>
                                          <p:spTgt spid="16"/>
                                        </p:tgtEl>
                                        <p:attrNameLst>
                                          <p:attrName>r</p:attrName>
                                        </p:attrNameLst>
                                      </p:cBhvr>
                                    </p:animRot>
                                    <p:animRot by="-240000">
                                      <p:cBhvr>
                                        <p:cTn id="47" dur="200" fill="hold">
                                          <p:stCondLst>
                                            <p:cond delay="600"/>
                                          </p:stCondLst>
                                        </p:cTn>
                                        <p:tgtEl>
                                          <p:spTgt spid="16"/>
                                        </p:tgtEl>
                                        <p:attrNameLst>
                                          <p:attrName>r</p:attrName>
                                        </p:attrNameLst>
                                      </p:cBhvr>
                                    </p:animRot>
                                    <p:animRot by="120000">
                                      <p:cBhvr>
                                        <p:cTn id="48" dur="200" fill="hold">
                                          <p:stCondLst>
                                            <p:cond delay="800"/>
                                          </p:stCondLst>
                                        </p:cTn>
                                        <p:tgtEl>
                                          <p:spTgt spid="16"/>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18"/>
                                        </p:tgtEl>
                                        <p:attrNameLst>
                                          <p:attrName>r</p:attrName>
                                        </p:attrNameLst>
                                      </p:cBhvr>
                                    </p:animRot>
                                    <p:animRot by="-240000">
                                      <p:cBhvr>
                                        <p:cTn id="51" dur="200" fill="hold">
                                          <p:stCondLst>
                                            <p:cond delay="200"/>
                                          </p:stCondLst>
                                        </p:cTn>
                                        <p:tgtEl>
                                          <p:spTgt spid="18"/>
                                        </p:tgtEl>
                                        <p:attrNameLst>
                                          <p:attrName>r</p:attrName>
                                        </p:attrNameLst>
                                      </p:cBhvr>
                                    </p:animRot>
                                    <p:animRot by="240000">
                                      <p:cBhvr>
                                        <p:cTn id="52" dur="200" fill="hold">
                                          <p:stCondLst>
                                            <p:cond delay="400"/>
                                          </p:stCondLst>
                                        </p:cTn>
                                        <p:tgtEl>
                                          <p:spTgt spid="18"/>
                                        </p:tgtEl>
                                        <p:attrNameLst>
                                          <p:attrName>r</p:attrName>
                                        </p:attrNameLst>
                                      </p:cBhvr>
                                    </p:animRot>
                                    <p:animRot by="-240000">
                                      <p:cBhvr>
                                        <p:cTn id="53" dur="200" fill="hold">
                                          <p:stCondLst>
                                            <p:cond delay="600"/>
                                          </p:stCondLst>
                                        </p:cTn>
                                        <p:tgtEl>
                                          <p:spTgt spid="18"/>
                                        </p:tgtEl>
                                        <p:attrNameLst>
                                          <p:attrName>r</p:attrName>
                                        </p:attrNameLst>
                                      </p:cBhvr>
                                    </p:animRot>
                                    <p:animRot by="120000">
                                      <p:cBhvr>
                                        <p:cTn id="54" dur="200" fill="hold">
                                          <p:stCondLst>
                                            <p:cond delay="800"/>
                                          </p:stCondLst>
                                        </p:cTn>
                                        <p:tgtEl>
                                          <p:spTgt spid="18"/>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97756-6CEA-DF12-6B34-E321A3E9DFEA}"/>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CBA52861-4CE6-090F-073A-A2C6AF8CEB83}"/>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2EFA9B0D-2D33-CB6B-C428-A2721F1B3822}"/>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4" name="Rounded Rectangle 13">
            <a:extLst>
              <a:ext uri="{FF2B5EF4-FFF2-40B4-BE49-F238E27FC236}">
                <a16:creationId xmlns:a16="http://schemas.microsoft.com/office/drawing/2014/main" id="{02C2D5F0-9303-B4AF-CB73-8E99D94611F6}"/>
              </a:ext>
            </a:extLst>
          </p:cNvPr>
          <p:cNvSpPr/>
          <p:nvPr/>
        </p:nvSpPr>
        <p:spPr>
          <a:xfrm>
            <a:off x="906057" y="4169045"/>
            <a:ext cx="4812819" cy="1774010"/>
          </a:xfrm>
          <a:prstGeom prst="roundRect">
            <a:avLst>
              <a:gd name="adj" fmla="val 15810"/>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5C871-97D4-600E-2B22-630B247B89A2}"/>
              </a:ext>
            </a:extLst>
          </p:cNvPr>
          <p:cNvSpPr>
            <a:spLocks noGrp="1"/>
          </p:cNvSpPr>
          <p:nvPr>
            <p:ph idx="1"/>
          </p:nvPr>
        </p:nvSpPr>
        <p:spPr>
          <a:xfrm>
            <a:off x="1060060" y="1108227"/>
            <a:ext cx="4645516" cy="5181278"/>
          </a:xfrm>
        </p:spPr>
        <p:txBody>
          <a:bodyPr>
            <a:normAutofit/>
          </a:bodyPr>
          <a:lstStyle/>
          <a:p>
            <a:pPr marL="0" indent="0">
              <a:lnSpc>
                <a:spcPct val="100000"/>
              </a:lnSpc>
              <a:buNone/>
            </a:pPr>
            <a:r>
              <a:rPr lang="en-US" sz="2400" b="1" dirty="0">
                <a:latin typeface="Arial" panose="020B0604020202020204" pitchFamily="34" charset="0"/>
                <a:cs typeface="Arial" panose="020B0604020202020204" pitchFamily="34" charset="0"/>
              </a:rPr>
              <a:t>Some waste can be recycled, like paper or bottles, and turned into something new. </a:t>
            </a:r>
          </a:p>
          <a:p>
            <a:pPr marL="0" indent="0">
              <a:lnSpc>
                <a:spcPct val="100000"/>
              </a:lnSpc>
              <a:buNone/>
            </a:pPr>
            <a:r>
              <a:rPr lang="en-US" sz="2400" b="1" dirty="0">
                <a:latin typeface="Arial" panose="020B0604020202020204" pitchFamily="34" charset="0"/>
                <a:cs typeface="Arial" panose="020B0604020202020204" pitchFamily="34" charset="0"/>
              </a:rPr>
              <a:t>Other waste, like food scraps, might go to a special place where it can be used to help plants grow! </a:t>
            </a:r>
          </a:p>
          <a:p>
            <a:pPr marL="457200" lvl="1" indent="0">
              <a:lnSpc>
                <a:spcPct val="100000"/>
              </a:lnSpc>
              <a:buNone/>
            </a:pPr>
            <a:endParaRPr lang="en-US" sz="1800" b="1" dirty="0">
              <a:latin typeface="Arial" panose="020B0604020202020204" pitchFamily="34" charset="0"/>
              <a:cs typeface="Arial" panose="020B0604020202020204" pitchFamily="34" charset="0"/>
            </a:endParaRPr>
          </a:p>
        </p:txBody>
      </p:sp>
      <p:pic>
        <p:nvPicPr>
          <p:cNvPr id="19" name="Picture 18" descr="A cartoon of plastic bottles&#10;&#10;Description automatically generated">
            <a:extLst>
              <a:ext uri="{FF2B5EF4-FFF2-40B4-BE49-F238E27FC236}">
                <a16:creationId xmlns:a16="http://schemas.microsoft.com/office/drawing/2014/main" id="{333F4581-4173-54B9-B1C7-02DB5A122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1952" y="1774488"/>
            <a:ext cx="1967027" cy="1967027"/>
          </a:xfrm>
          <a:prstGeom prst="rect">
            <a:avLst/>
          </a:prstGeom>
          <a:effectLst>
            <a:outerShdw blurRad="513697" dist="50800" dir="5400000" algn="ctr" rotWithShape="0">
              <a:srgbClr val="000000">
                <a:alpha val="26222"/>
              </a:srgbClr>
            </a:outerShdw>
          </a:effectLst>
        </p:spPr>
      </p:pic>
      <p:pic>
        <p:nvPicPr>
          <p:cNvPr id="6" name="Picture 5" descr="A cartoon banana with a face&#10;&#10;Description automatically generated">
            <a:extLst>
              <a:ext uri="{FF2B5EF4-FFF2-40B4-BE49-F238E27FC236}">
                <a16:creationId xmlns:a16="http://schemas.microsoft.com/office/drawing/2014/main" id="{47FC19BF-E4CE-91D2-7F34-EC84D60F8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350" y="3321082"/>
            <a:ext cx="2462221" cy="1967026"/>
          </a:xfrm>
          <a:prstGeom prst="rect">
            <a:avLst/>
          </a:prstGeom>
          <a:effectLst>
            <a:outerShdw blurRad="508000" dist="50800" dir="5400000" algn="ctr" rotWithShape="0">
              <a:srgbClr val="000000">
                <a:alpha val="26986"/>
              </a:srgbClr>
            </a:outerShdw>
          </a:effectLst>
        </p:spPr>
      </p:pic>
      <p:pic>
        <p:nvPicPr>
          <p:cNvPr id="8" name="Picture 7" descr="A cartoon of a red apple and a piece of apple&#10;&#10;Description automatically generated">
            <a:extLst>
              <a:ext uri="{FF2B5EF4-FFF2-40B4-BE49-F238E27FC236}">
                <a16:creationId xmlns:a16="http://schemas.microsoft.com/office/drawing/2014/main" id="{2D768FD7-D765-7DE1-7804-08DB492522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954" y="4352066"/>
            <a:ext cx="2184400" cy="1803400"/>
          </a:xfrm>
          <a:prstGeom prst="rect">
            <a:avLst/>
          </a:prstGeom>
          <a:effectLst>
            <a:outerShdw blurRad="508000" dist="50800" dir="5400000" algn="ctr" rotWithShape="0">
              <a:srgbClr val="000000">
                <a:alpha val="30000"/>
              </a:srgbClr>
            </a:outerShdw>
          </a:effectLst>
        </p:spPr>
      </p:pic>
      <p:pic>
        <p:nvPicPr>
          <p:cNvPr id="13" name="Picture 12" descr="A cartoon of a paper with a face&#10;&#10;Description automatically generated">
            <a:extLst>
              <a:ext uri="{FF2B5EF4-FFF2-40B4-BE49-F238E27FC236}">
                <a16:creationId xmlns:a16="http://schemas.microsoft.com/office/drawing/2014/main" id="{ECBD1037-5376-8E14-57C7-B2B331D3C8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7072" y="579657"/>
            <a:ext cx="1608200" cy="2235398"/>
          </a:xfrm>
          <a:prstGeom prst="rect">
            <a:avLst/>
          </a:prstGeom>
          <a:effectLst>
            <a:outerShdw blurRad="508000" dist="50800" dir="5400000" algn="ctr" rotWithShape="0">
              <a:srgbClr val="000000">
                <a:alpha val="32412"/>
              </a:srgbClr>
            </a:outerShdw>
          </a:effectLst>
        </p:spPr>
      </p:pic>
      <p:sp>
        <p:nvSpPr>
          <p:cNvPr id="18" name="TextBox 17">
            <a:extLst>
              <a:ext uri="{FF2B5EF4-FFF2-40B4-BE49-F238E27FC236}">
                <a16:creationId xmlns:a16="http://schemas.microsoft.com/office/drawing/2014/main" id="{6180CE61-3B73-749B-5670-921BECE8F693}"/>
              </a:ext>
            </a:extLst>
          </p:cNvPr>
          <p:cNvSpPr txBox="1"/>
          <p:nvPr/>
        </p:nvSpPr>
        <p:spPr>
          <a:xfrm>
            <a:off x="1060060" y="4341189"/>
            <a:ext cx="4568110" cy="1508105"/>
          </a:xfrm>
          <a:prstGeom prst="rect">
            <a:avLst/>
          </a:prstGeom>
          <a:noFill/>
        </p:spPr>
        <p:txBody>
          <a:bodyPr wrap="square">
            <a:spAutoFit/>
          </a:bodyPr>
          <a:lstStyle/>
          <a:p>
            <a:pPr marL="0" indent="0">
              <a:buNone/>
            </a:pPr>
            <a:r>
              <a:rPr lang="en-US" sz="2300" dirty="0">
                <a:solidFill>
                  <a:schemeClr val="bg1"/>
                </a:solidFill>
                <a:latin typeface="Arial" panose="020B0604020202020204" pitchFamily="34" charset="0"/>
                <a:cs typeface="Arial" panose="020B0604020202020204" pitchFamily="34" charset="0"/>
              </a:rPr>
              <a:t>It's important to reduce waste by not throwing away things we can use again and recycling whenever we can!</a:t>
            </a:r>
            <a:endParaRPr lang="en-GB" sz="2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19"/>
                                        </p:tgtEl>
                                        <p:attrNameLst>
                                          <p:attrName>r</p:attrName>
                                        </p:attrNameLst>
                                      </p:cBhvr>
                                    </p:animRot>
                                    <p:animRot by="-240000">
                                      <p:cBhvr>
                                        <p:cTn id="26" dur="200" fill="hold">
                                          <p:stCondLst>
                                            <p:cond delay="200"/>
                                          </p:stCondLst>
                                        </p:cTn>
                                        <p:tgtEl>
                                          <p:spTgt spid="19"/>
                                        </p:tgtEl>
                                        <p:attrNameLst>
                                          <p:attrName>r</p:attrName>
                                        </p:attrNameLst>
                                      </p:cBhvr>
                                    </p:animRot>
                                    <p:animRot by="240000">
                                      <p:cBhvr>
                                        <p:cTn id="27" dur="200" fill="hold">
                                          <p:stCondLst>
                                            <p:cond delay="400"/>
                                          </p:stCondLst>
                                        </p:cTn>
                                        <p:tgtEl>
                                          <p:spTgt spid="19"/>
                                        </p:tgtEl>
                                        <p:attrNameLst>
                                          <p:attrName>r</p:attrName>
                                        </p:attrNameLst>
                                      </p:cBhvr>
                                    </p:animRot>
                                    <p:animRot by="-240000">
                                      <p:cBhvr>
                                        <p:cTn id="28" dur="200" fill="hold">
                                          <p:stCondLst>
                                            <p:cond delay="600"/>
                                          </p:stCondLst>
                                        </p:cTn>
                                        <p:tgtEl>
                                          <p:spTgt spid="19"/>
                                        </p:tgtEl>
                                        <p:attrNameLst>
                                          <p:attrName>r</p:attrName>
                                        </p:attrNameLst>
                                      </p:cBhvr>
                                    </p:animRot>
                                    <p:animRot by="120000">
                                      <p:cBhvr>
                                        <p:cTn id="29" dur="200" fill="hold">
                                          <p:stCondLst>
                                            <p:cond delay="800"/>
                                          </p:stCondLst>
                                        </p:cTn>
                                        <p:tgtEl>
                                          <p:spTgt spid="19"/>
                                        </p:tgtEl>
                                        <p:attrNameLst>
                                          <p:attrName>r</p:attrName>
                                        </p:attrNameLst>
                                      </p:cBhvr>
                                    </p:animRot>
                                  </p:childTnLst>
                                </p:cTn>
                              </p:par>
                              <p:par>
                                <p:cTn id="30" presetID="32" presetClass="emph" presetSubtype="0" fill="hold" nodeType="with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2A8B7C7-0708-6F9C-789A-C1578ADB88B1}"/>
              </a:ext>
            </a:extLst>
          </p:cNvPr>
          <p:cNvSpPr/>
          <p:nvPr/>
        </p:nvSpPr>
        <p:spPr>
          <a:xfrm>
            <a:off x="838199" y="4140969"/>
            <a:ext cx="4705029" cy="1856875"/>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800">
              <a:latin typeface="Arial Rounded MT Bold" panose="020F0704030504030204" pitchFamily="34" charset="77"/>
            </a:endParaRPr>
          </a:p>
        </p:txBody>
      </p:sp>
      <p:sp>
        <p:nvSpPr>
          <p:cNvPr id="4" name="Rounded Rectangle 3">
            <a:extLst>
              <a:ext uri="{FF2B5EF4-FFF2-40B4-BE49-F238E27FC236}">
                <a16:creationId xmlns:a16="http://schemas.microsoft.com/office/drawing/2014/main" id="{0CC367BF-BB04-5487-E325-8EB2837C0E7E}"/>
              </a:ext>
            </a:extLst>
          </p:cNvPr>
          <p:cNvSpPr/>
          <p:nvPr/>
        </p:nvSpPr>
        <p:spPr>
          <a:xfrm>
            <a:off x="0" y="0"/>
            <a:ext cx="12192000" cy="1999281"/>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05CE50C9-718B-00D6-A53A-BB14368B3F8A}"/>
              </a:ext>
            </a:extLst>
          </p:cNvPr>
          <p:cNvSpPr>
            <a:spLocks noGrp="1"/>
          </p:cNvSpPr>
          <p:nvPr>
            <p:ph type="title"/>
          </p:nvPr>
        </p:nvSpPr>
        <p:spPr>
          <a:xfrm>
            <a:off x="715506" y="356733"/>
            <a:ext cx="10515600" cy="1325563"/>
          </a:xfrm>
        </p:spPr>
        <p:txBody>
          <a:bodyPr/>
          <a:lstStyle/>
          <a:p>
            <a:r>
              <a:rPr lang="en-GB" b="1" dirty="0">
                <a:solidFill>
                  <a:schemeClr val="bg1"/>
                </a:solidFill>
                <a:latin typeface="Arial Rounded MT Bold"/>
              </a:rPr>
              <a:t>Time to meet the bins!</a:t>
            </a:r>
          </a:p>
        </p:txBody>
      </p:sp>
      <p:sp>
        <p:nvSpPr>
          <p:cNvPr id="3" name="Content Placeholder 2">
            <a:extLst>
              <a:ext uri="{FF2B5EF4-FFF2-40B4-BE49-F238E27FC236}">
                <a16:creationId xmlns:a16="http://schemas.microsoft.com/office/drawing/2014/main" id="{DF9516C5-52EB-63EF-B876-5B6EE573F389}"/>
              </a:ext>
            </a:extLst>
          </p:cNvPr>
          <p:cNvSpPr>
            <a:spLocks noGrp="1"/>
          </p:cNvSpPr>
          <p:nvPr>
            <p:ph idx="1"/>
          </p:nvPr>
        </p:nvSpPr>
        <p:spPr>
          <a:xfrm>
            <a:off x="960894" y="2219723"/>
            <a:ext cx="4448013" cy="1999281"/>
          </a:xfrm>
        </p:spPr>
        <p:txBody>
          <a:bodyPr/>
          <a:lstStyle/>
          <a:p>
            <a:pPr marL="0" indent="0">
              <a:buNone/>
            </a:pPr>
            <a:endParaRPr lang="en-GB" dirty="0">
              <a:latin typeface="Arial Rounded MT Bold" panose="020F0704030504030204" pitchFamily="34" charset="77"/>
            </a:endParaRPr>
          </a:p>
          <a:p>
            <a:pPr marL="0" indent="0">
              <a:buNone/>
            </a:pPr>
            <a:r>
              <a:rPr lang="en-GB" sz="3200" b="1" dirty="0">
                <a:latin typeface="Arial Rounded MT Bold" panose="020F0704030504030204" pitchFamily="34" charset="77"/>
              </a:rPr>
              <a:t>We’re going to watch a short video.</a:t>
            </a:r>
          </a:p>
          <a:p>
            <a:pPr marL="0" indent="0">
              <a:buNone/>
            </a:pPr>
            <a:endParaRPr lang="en-GB" dirty="0">
              <a:latin typeface="Arial Rounded MT Bold" panose="020F0704030504030204" pitchFamily="34" charset="77"/>
            </a:endParaRPr>
          </a:p>
        </p:txBody>
      </p:sp>
      <p:pic>
        <p:nvPicPr>
          <p:cNvPr id="11" name="Picture 10" descr="A cartoon of a rectangular object holding a pencil&#10;&#10;Description automatically generated">
            <a:extLst>
              <a:ext uri="{FF2B5EF4-FFF2-40B4-BE49-F238E27FC236}">
                <a16:creationId xmlns:a16="http://schemas.microsoft.com/office/drawing/2014/main" id="{46B6B68E-2EEE-33E5-7244-BF944739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077" y="1359667"/>
            <a:ext cx="4705029" cy="4777600"/>
          </a:xfrm>
          <a:prstGeom prst="rect">
            <a:avLst/>
          </a:prstGeom>
        </p:spPr>
      </p:pic>
      <p:sp>
        <p:nvSpPr>
          <p:cNvPr id="13" name="TextBox 12">
            <a:extLst>
              <a:ext uri="{FF2B5EF4-FFF2-40B4-BE49-F238E27FC236}">
                <a16:creationId xmlns:a16="http://schemas.microsoft.com/office/drawing/2014/main" id="{81A59FE1-7144-CB8A-0A83-9CEF6E95851C}"/>
              </a:ext>
            </a:extLst>
          </p:cNvPr>
          <p:cNvSpPr txBox="1"/>
          <p:nvPr/>
        </p:nvSpPr>
        <p:spPr>
          <a:xfrm>
            <a:off x="1116522" y="4361411"/>
            <a:ext cx="4291736" cy="1384995"/>
          </a:xfrm>
          <a:prstGeom prst="rect">
            <a:avLst/>
          </a:prstGeom>
          <a:noFill/>
        </p:spPr>
        <p:txBody>
          <a:bodyPr wrap="square">
            <a:spAutoFit/>
          </a:bodyPr>
          <a:lstStyle/>
          <a:p>
            <a:pPr marL="0" indent="0">
              <a:buNone/>
            </a:pPr>
            <a:r>
              <a:rPr lang="en-GB" sz="2800" dirty="0">
                <a:solidFill>
                  <a:schemeClr val="bg1"/>
                </a:solidFill>
                <a:latin typeface="Arial" panose="020B0604020202020204" pitchFamily="34" charset="0"/>
                <a:cs typeface="Arial" panose="020B0604020202020204" pitchFamily="34" charset="0"/>
              </a:rPr>
              <a:t>Take note of the examples of waste and which bin they go in.</a:t>
            </a:r>
          </a:p>
        </p:txBody>
      </p:sp>
    </p:spTree>
    <p:extLst>
      <p:ext uri="{BB962C8B-B14F-4D97-AF65-F5344CB8AC3E}">
        <p14:creationId xmlns:p14="http://schemas.microsoft.com/office/powerpoint/2010/main" val="37830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1"/>
                                        </p:tgtEl>
                                        <p:attrNameLst>
                                          <p:attrName>r</p:attrName>
                                        </p:attrNameLst>
                                      </p:cBhvr>
                                    </p:animRot>
                                    <p:animRot by="-240000">
                                      <p:cBhvr>
                                        <p:cTn id="22" dur="200" fill="hold">
                                          <p:stCondLst>
                                            <p:cond delay="200"/>
                                          </p:stCondLst>
                                        </p:cTn>
                                        <p:tgtEl>
                                          <p:spTgt spid="11"/>
                                        </p:tgtEl>
                                        <p:attrNameLst>
                                          <p:attrName>r</p:attrName>
                                        </p:attrNameLst>
                                      </p:cBhvr>
                                    </p:animRot>
                                    <p:animRot by="240000">
                                      <p:cBhvr>
                                        <p:cTn id="23" dur="200" fill="hold">
                                          <p:stCondLst>
                                            <p:cond delay="400"/>
                                          </p:stCondLst>
                                        </p:cTn>
                                        <p:tgtEl>
                                          <p:spTgt spid="11"/>
                                        </p:tgtEl>
                                        <p:attrNameLst>
                                          <p:attrName>r</p:attrName>
                                        </p:attrNameLst>
                                      </p:cBhvr>
                                    </p:animRot>
                                    <p:animRot by="-240000">
                                      <p:cBhvr>
                                        <p:cTn id="24" dur="200" fill="hold">
                                          <p:stCondLst>
                                            <p:cond delay="600"/>
                                          </p:stCondLst>
                                        </p:cTn>
                                        <p:tgtEl>
                                          <p:spTgt spid="11"/>
                                        </p:tgtEl>
                                        <p:attrNameLst>
                                          <p:attrName>r</p:attrName>
                                        </p:attrNameLst>
                                      </p:cBhvr>
                                    </p:animRot>
                                    <p:animRot by="120000">
                                      <p:cBhvr>
                                        <p:cTn id="2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94B7C05-C622-A9B9-A6E2-88AAE987FAD6}"/>
              </a:ext>
            </a:extLst>
          </p:cNvPr>
          <p:cNvSpPr txBox="1">
            <a:spLocks/>
          </p:cNvSpPr>
          <p:nvPr/>
        </p:nvSpPr>
        <p:spPr>
          <a:xfrm>
            <a:off x="1477842" y="664851"/>
            <a:ext cx="8877772" cy="1242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a:solidFill>
                  <a:schemeClr val="bg1"/>
                </a:solidFill>
                <a:latin typeface="Arial Rounded MT Bold" panose="020F0704030504030204" pitchFamily="34" charset="77"/>
                <a:cs typeface="ADLaM Display" panose="020F0502020204030204" pitchFamily="34" charset="0"/>
              </a:rPr>
              <a:t>Bintroductions</a:t>
            </a:r>
            <a:endParaRPr lang="en-GB">
              <a:solidFill>
                <a:schemeClr val="bg1"/>
              </a:solidFill>
              <a:latin typeface="Arial Rounded MT Bold" panose="020F0704030504030204" pitchFamily="34" charset="77"/>
              <a:cs typeface="ADLaM Display" panose="020F0502020204030204" pitchFamily="34" charset="0"/>
            </a:endParaRPr>
          </a:p>
        </p:txBody>
      </p:sp>
      <p:pic>
        <p:nvPicPr>
          <p:cNvPr id="2" name="Online Media 1" title="Simpler Recycling Hull - Introduction to Talking Rubbish">
            <a:hlinkClick r:id="" action="ppaction://media"/>
            <a:extLst>
              <a:ext uri="{FF2B5EF4-FFF2-40B4-BE49-F238E27FC236}">
                <a16:creationId xmlns:a16="http://schemas.microsoft.com/office/drawing/2014/main" id="{3BB51083-E3A6-6547-E541-FE391162B404}"/>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5926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artoon of a book&#10;&#10;Description automatically generated">
            <a:extLst>
              <a:ext uri="{FF2B5EF4-FFF2-40B4-BE49-F238E27FC236}">
                <a16:creationId xmlns:a16="http://schemas.microsoft.com/office/drawing/2014/main" id="{22E0F133-FAC9-FECC-8A13-935F5C387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16" y="2363795"/>
            <a:ext cx="1114046" cy="1548524"/>
          </a:xfrm>
          <a:prstGeom prst="rect">
            <a:avLst/>
          </a:prstGeom>
        </p:spPr>
      </p:pic>
      <p:pic>
        <p:nvPicPr>
          <p:cNvPr id="23" name="Picture 22" descr="A cartoon of a slice of bread with a face and a green substance on it&#10;&#10;Description automatically generated">
            <a:extLst>
              <a:ext uri="{FF2B5EF4-FFF2-40B4-BE49-F238E27FC236}">
                <a16:creationId xmlns:a16="http://schemas.microsoft.com/office/drawing/2014/main" id="{F51024A0-965F-CF56-EA13-72F8421EE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029" y="2454116"/>
            <a:ext cx="1383696" cy="1458203"/>
          </a:xfrm>
          <a:prstGeom prst="rect">
            <a:avLst/>
          </a:prstGeom>
        </p:spPr>
      </p:pic>
      <p:pic>
        <p:nvPicPr>
          <p:cNvPr id="25" name="Picture 24" descr="A cartoon of a dirt with leaves&#10;&#10;Description automatically generated">
            <a:extLst>
              <a:ext uri="{FF2B5EF4-FFF2-40B4-BE49-F238E27FC236}">
                <a16:creationId xmlns:a16="http://schemas.microsoft.com/office/drawing/2014/main" id="{B2BA3157-4435-404E-A5CC-D5214FE8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892" y="4547562"/>
            <a:ext cx="1681254" cy="1515341"/>
          </a:xfrm>
          <a:prstGeom prst="rect">
            <a:avLst/>
          </a:prstGeom>
        </p:spPr>
      </p:pic>
      <p:pic>
        <p:nvPicPr>
          <p:cNvPr id="27" name="Picture 26" descr="A cartoon of a red cylinder&#10;&#10;Description automatically generated">
            <a:extLst>
              <a:ext uri="{FF2B5EF4-FFF2-40B4-BE49-F238E27FC236}">
                <a16:creationId xmlns:a16="http://schemas.microsoft.com/office/drawing/2014/main" id="{A2DBAB54-3729-1CD4-48CF-3F2CF3CC1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0968" y="2441939"/>
            <a:ext cx="1304309" cy="1421814"/>
          </a:xfrm>
          <a:prstGeom prst="rect">
            <a:avLst/>
          </a:prstGeom>
        </p:spPr>
      </p:pic>
      <p:pic>
        <p:nvPicPr>
          <p:cNvPr id="29" name="Picture 28" descr="A cartoon of a brown bag&#10;&#10;Description automatically generated">
            <a:extLst>
              <a:ext uri="{FF2B5EF4-FFF2-40B4-BE49-F238E27FC236}">
                <a16:creationId xmlns:a16="http://schemas.microsoft.com/office/drawing/2014/main" id="{306A7ACC-3214-CB31-DAC0-FBAEFD9AB2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6364" y="4530055"/>
            <a:ext cx="1183514" cy="1581706"/>
          </a:xfrm>
          <a:prstGeom prst="rect">
            <a:avLst/>
          </a:prstGeom>
        </p:spPr>
      </p:pic>
      <p:pic>
        <p:nvPicPr>
          <p:cNvPr id="31" name="Picture 30" descr="A cartoon of cans with faces&#10;&#10;Description automatically generated">
            <a:extLst>
              <a:ext uri="{FF2B5EF4-FFF2-40B4-BE49-F238E27FC236}">
                <a16:creationId xmlns:a16="http://schemas.microsoft.com/office/drawing/2014/main" id="{20056A7E-AE74-29C0-01AD-42E4A2D451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8470" y="2518846"/>
            <a:ext cx="1574571" cy="1398313"/>
          </a:xfrm>
          <a:prstGeom prst="rect">
            <a:avLst/>
          </a:prstGeom>
        </p:spPr>
      </p:pic>
      <p:pic>
        <p:nvPicPr>
          <p:cNvPr id="33" name="Picture 32">
            <a:extLst>
              <a:ext uri="{FF2B5EF4-FFF2-40B4-BE49-F238E27FC236}">
                <a16:creationId xmlns:a16="http://schemas.microsoft.com/office/drawing/2014/main" id="{E3C6D857-5F2D-4884-2EF0-FF1A0563AF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913" y="4536658"/>
            <a:ext cx="1415793" cy="1548524"/>
          </a:xfrm>
          <a:prstGeom prst="rect">
            <a:avLst/>
          </a:prstGeom>
        </p:spPr>
      </p:pic>
      <p:pic>
        <p:nvPicPr>
          <p:cNvPr id="35" name="Picture 34" descr="A green leaf on a branch&#10;&#10;Description automatically generated">
            <a:extLst>
              <a:ext uri="{FF2B5EF4-FFF2-40B4-BE49-F238E27FC236}">
                <a16:creationId xmlns:a16="http://schemas.microsoft.com/office/drawing/2014/main" id="{67240D54-95BA-4296-A233-EC3C0CA214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0200" y="4566612"/>
            <a:ext cx="1404732" cy="1482158"/>
          </a:xfrm>
          <a:prstGeom prst="rect">
            <a:avLst/>
          </a:prstGeom>
        </p:spPr>
      </p:pic>
      <p:sp>
        <p:nvSpPr>
          <p:cNvPr id="13" name="Rounded Rectangle 12">
            <a:extLst>
              <a:ext uri="{FF2B5EF4-FFF2-40B4-BE49-F238E27FC236}">
                <a16:creationId xmlns:a16="http://schemas.microsoft.com/office/drawing/2014/main" id="{38062448-FCB0-98F9-1B2C-DCBA0C4FDA54}"/>
              </a:ext>
            </a:extLst>
          </p:cNvPr>
          <p:cNvSpPr/>
          <p:nvPr/>
        </p:nvSpPr>
        <p:spPr>
          <a:xfrm>
            <a:off x="0" y="1"/>
            <a:ext cx="12192000" cy="2014780"/>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7" name="Oval 16">
            <a:extLst>
              <a:ext uri="{FF2B5EF4-FFF2-40B4-BE49-F238E27FC236}">
                <a16:creationId xmlns:a16="http://schemas.microsoft.com/office/drawing/2014/main" id="{404AFE4D-DD4B-CA2D-17FA-4E138BFF24C2}"/>
              </a:ext>
            </a:extLst>
          </p:cNvPr>
          <p:cNvSpPr/>
          <p:nvPr/>
        </p:nvSpPr>
        <p:spPr>
          <a:xfrm>
            <a:off x="10134638" y="325027"/>
            <a:ext cx="1349604" cy="1349604"/>
          </a:xfrm>
          <a:prstGeom prst="ellipse">
            <a:avLst/>
          </a:prstGeom>
          <a:solidFill>
            <a:srgbClr val="F4AA0C"/>
          </a:solidFill>
          <a:ln>
            <a:noFill/>
          </a:ln>
          <a:effectLst>
            <a:outerShdw blurRad="563726" dist="50800" dir="5400000" algn="ctr" rotWithShape="0">
              <a:srgbClr val="000000">
                <a:alpha val="59253"/>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BC3034-82C6-B478-6FA9-90407510E205}"/>
              </a:ext>
            </a:extLst>
          </p:cNvPr>
          <p:cNvSpPr>
            <a:spLocks noGrp="1"/>
          </p:cNvSpPr>
          <p:nvPr>
            <p:ph idx="1"/>
          </p:nvPr>
        </p:nvSpPr>
        <p:spPr>
          <a:xfrm>
            <a:off x="529677" y="434910"/>
            <a:ext cx="10515600" cy="1673649"/>
          </a:xfrm>
        </p:spPr>
        <p:txBody>
          <a:bodyPr vert="horz" lIns="91440" tIns="45720" rIns="91440" bIns="45720" rtlCol="0" anchor="t">
            <a:normAutofit/>
          </a:bodyPr>
          <a:lstStyle/>
          <a:p>
            <a:pPr marL="0" indent="0">
              <a:buNone/>
            </a:pPr>
            <a:r>
              <a:rPr lang="en-GB" sz="4400" b="1" dirty="0">
                <a:solidFill>
                  <a:schemeClr val="bg1"/>
                </a:solidFill>
                <a:latin typeface="Arial Rounded MT Bold"/>
              </a:rPr>
              <a:t>To recap</a:t>
            </a:r>
            <a:endParaRPr lang="en-GB" sz="4400" b="1" dirty="0">
              <a:solidFill>
                <a:schemeClr val="bg1"/>
              </a:solidFill>
              <a:latin typeface="Arial Rounded MT Bold" panose="020F0704030504030204" pitchFamily="34" charset="77"/>
            </a:endParaRPr>
          </a:p>
          <a:p>
            <a:pPr marL="0" indent="0">
              <a:buNone/>
            </a:pPr>
            <a:r>
              <a:rPr lang="en-GB" dirty="0">
                <a:solidFill>
                  <a:schemeClr val="bg1"/>
                </a:solidFill>
                <a:latin typeface="Arial" panose="020B0604020202020204" pitchFamily="34" charset="0"/>
                <a:cs typeface="Arial" panose="020B0604020202020204" pitchFamily="34" charset="0"/>
              </a:rPr>
              <a:t>Which of these items go in which bin?</a:t>
            </a:r>
          </a:p>
        </p:txBody>
      </p:sp>
      <p:sp>
        <p:nvSpPr>
          <p:cNvPr id="4" name="TextBox 3">
            <a:extLst>
              <a:ext uri="{FF2B5EF4-FFF2-40B4-BE49-F238E27FC236}">
                <a16:creationId xmlns:a16="http://schemas.microsoft.com/office/drawing/2014/main" id="{31DED669-1CF7-A37E-FBBD-5B4CBCF6BDC3}"/>
              </a:ext>
            </a:extLst>
          </p:cNvPr>
          <p:cNvSpPr txBox="1"/>
          <p:nvPr/>
        </p:nvSpPr>
        <p:spPr>
          <a:xfrm>
            <a:off x="9500232" y="700801"/>
            <a:ext cx="2615529" cy="646331"/>
          </a:xfrm>
          <a:prstGeom prst="rect">
            <a:avLst/>
          </a:prstGeom>
          <a:noFill/>
        </p:spPr>
        <p:txBody>
          <a:bodyPr wrap="square" rtlCol="0">
            <a:spAutoFit/>
          </a:bodyPr>
          <a:lstStyle/>
          <a:p>
            <a:pPr algn="ctr"/>
            <a:r>
              <a:rPr lang="en-GB">
                <a:solidFill>
                  <a:schemeClr val="bg1"/>
                </a:solidFill>
                <a:latin typeface="Arial Rounded MT Bold" panose="020F0704030504030204" pitchFamily="34" charset="77"/>
              </a:rPr>
              <a:t>Click for </a:t>
            </a:r>
          </a:p>
          <a:p>
            <a:pPr algn="ctr"/>
            <a:r>
              <a:rPr lang="en-GB">
                <a:solidFill>
                  <a:schemeClr val="bg1"/>
                </a:solidFill>
                <a:latin typeface="Arial Rounded MT Bold" panose="020F0704030504030204" pitchFamily="34" charset="77"/>
              </a:rPr>
              <a:t>answers</a:t>
            </a:r>
          </a:p>
        </p:txBody>
      </p:sp>
      <p:sp>
        <p:nvSpPr>
          <p:cNvPr id="5" name="TextBox 4">
            <a:extLst>
              <a:ext uri="{FF2B5EF4-FFF2-40B4-BE49-F238E27FC236}">
                <a16:creationId xmlns:a16="http://schemas.microsoft.com/office/drawing/2014/main" id="{4CEF29E2-645A-2FA7-0DAA-B27D34F77F39}"/>
              </a:ext>
            </a:extLst>
          </p:cNvPr>
          <p:cNvSpPr txBox="1"/>
          <p:nvPr/>
        </p:nvSpPr>
        <p:spPr>
          <a:xfrm>
            <a:off x="772385" y="4024901"/>
            <a:ext cx="1724526" cy="369332"/>
          </a:xfrm>
          <a:prstGeom prst="rect">
            <a:avLst/>
          </a:prstGeom>
          <a:noFill/>
        </p:spPr>
        <p:txBody>
          <a:bodyPr wrap="square" lIns="91440" tIns="45720" rIns="91440" bIns="45720" rtlCol="0" anchor="t">
            <a:spAutoFit/>
          </a:bodyPr>
          <a:lstStyle/>
          <a:p>
            <a:pPr algn="ctr"/>
            <a:r>
              <a:rPr lang="en-GB" b="1" dirty="0">
                <a:latin typeface="Arial"/>
                <a:cs typeface="Arial"/>
              </a:rPr>
              <a:t>Blue bin</a:t>
            </a:r>
            <a:endParaRPr lang="en-GB"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48CBADC-B876-7ECC-64CF-D42978641F04}"/>
              </a:ext>
            </a:extLst>
          </p:cNvPr>
          <p:cNvSpPr txBox="1"/>
          <p:nvPr/>
        </p:nvSpPr>
        <p:spPr>
          <a:xfrm>
            <a:off x="3302560" y="4020451"/>
            <a:ext cx="2242131" cy="369332"/>
          </a:xfrm>
          <a:prstGeom prst="rect">
            <a:avLst/>
          </a:prstGeom>
          <a:noFill/>
        </p:spPr>
        <p:txBody>
          <a:bodyPr wrap="square" lIns="91440" tIns="45720" rIns="91440" bIns="45720" rtlCol="0" anchor="t">
            <a:spAutoFit/>
          </a:bodyPr>
          <a:lstStyle/>
          <a:p>
            <a:pPr algn="ctr"/>
            <a:r>
              <a:rPr lang="en-GB" b="1" dirty="0">
                <a:latin typeface="Arial"/>
                <a:cs typeface="Arial"/>
              </a:rPr>
              <a:t>Brown / caddy bin</a:t>
            </a:r>
          </a:p>
        </p:txBody>
      </p:sp>
      <p:sp>
        <p:nvSpPr>
          <p:cNvPr id="7" name="TextBox 6">
            <a:extLst>
              <a:ext uri="{FF2B5EF4-FFF2-40B4-BE49-F238E27FC236}">
                <a16:creationId xmlns:a16="http://schemas.microsoft.com/office/drawing/2014/main" id="{ECE27B59-A930-1FA6-7932-86C3461CCBE7}"/>
              </a:ext>
            </a:extLst>
          </p:cNvPr>
          <p:cNvSpPr txBox="1"/>
          <p:nvPr/>
        </p:nvSpPr>
        <p:spPr>
          <a:xfrm>
            <a:off x="6492329" y="4020451"/>
            <a:ext cx="2206032" cy="369332"/>
          </a:xfrm>
          <a:prstGeom prst="rect">
            <a:avLst/>
          </a:prstGeom>
          <a:noFill/>
        </p:spPr>
        <p:txBody>
          <a:bodyPr wrap="square" lIns="91440" tIns="45720" rIns="91440" bIns="45720" rtlCol="0" anchor="t">
            <a:spAutoFit/>
          </a:bodyPr>
          <a:lstStyle/>
          <a:p>
            <a:pPr algn="ctr"/>
            <a:r>
              <a:rPr lang="en-GB" b="1" dirty="0">
                <a:latin typeface="Arial"/>
                <a:cs typeface="Arial"/>
              </a:rPr>
              <a:t>Blue bin</a:t>
            </a:r>
            <a:endParaRPr lang="en-GB"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BCDA89-A260-8672-16D4-E3188AFA2CD9}"/>
              </a:ext>
            </a:extLst>
          </p:cNvPr>
          <p:cNvSpPr txBox="1"/>
          <p:nvPr/>
        </p:nvSpPr>
        <p:spPr>
          <a:xfrm>
            <a:off x="9721861" y="4020451"/>
            <a:ext cx="1435509" cy="369332"/>
          </a:xfrm>
          <a:prstGeom prst="rect">
            <a:avLst/>
          </a:prstGeom>
          <a:noFill/>
        </p:spPr>
        <p:txBody>
          <a:bodyPr wrap="square" lIns="91440" tIns="45720" rIns="91440" bIns="45720" rtlCol="0" anchor="t">
            <a:spAutoFit/>
          </a:bodyPr>
          <a:lstStyle/>
          <a:p>
            <a:pPr algn="ctr"/>
            <a:r>
              <a:rPr lang="en-GB" b="1" dirty="0">
                <a:latin typeface="Arial"/>
                <a:cs typeface="Arial"/>
              </a:rPr>
              <a:t>Black bin</a:t>
            </a:r>
            <a:endParaRPr lang="en-GB"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8AC3C5-C1AD-1FBD-90B3-F164AF6F5817}"/>
              </a:ext>
            </a:extLst>
          </p:cNvPr>
          <p:cNvSpPr txBox="1"/>
          <p:nvPr/>
        </p:nvSpPr>
        <p:spPr>
          <a:xfrm>
            <a:off x="1021408" y="6214081"/>
            <a:ext cx="1338302" cy="369332"/>
          </a:xfrm>
          <a:prstGeom prst="rect">
            <a:avLst/>
          </a:prstGeom>
          <a:noFill/>
        </p:spPr>
        <p:txBody>
          <a:bodyPr wrap="square" lIns="91440" tIns="45720" rIns="91440" bIns="45720" rtlCol="0" anchor="t">
            <a:spAutoFit/>
          </a:bodyPr>
          <a:lstStyle/>
          <a:p>
            <a:pPr algn="ctr"/>
            <a:r>
              <a:rPr lang="en-GB" b="1" dirty="0">
                <a:latin typeface="Arial"/>
                <a:cs typeface="Arial"/>
              </a:rPr>
              <a:t>Black bin</a:t>
            </a:r>
            <a:endParaRPr lang="en-GB"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39009EA-2D75-490C-DD3C-EAA65F3072F8}"/>
              </a:ext>
            </a:extLst>
          </p:cNvPr>
          <p:cNvSpPr txBox="1"/>
          <p:nvPr/>
        </p:nvSpPr>
        <p:spPr>
          <a:xfrm>
            <a:off x="3067202" y="6214081"/>
            <a:ext cx="2717635" cy="369332"/>
          </a:xfrm>
          <a:prstGeom prst="rect">
            <a:avLst/>
          </a:prstGeom>
          <a:noFill/>
        </p:spPr>
        <p:txBody>
          <a:bodyPr wrap="square" lIns="91440" tIns="45720" rIns="91440" bIns="45720" rtlCol="0" anchor="t">
            <a:spAutoFit/>
          </a:bodyPr>
          <a:lstStyle/>
          <a:p>
            <a:pPr algn="ctr"/>
            <a:r>
              <a:rPr lang="en-GB" b="1" dirty="0">
                <a:latin typeface="Arial"/>
                <a:cs typeface="Arial"/>
              </a:rPr>
              <a:t>Brown bin</a:t>
            </a:r>
            <a:endParaRPr lang="en-GB"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3093EE6-F771-8089-32E9-4399261B89C6}"/>
              </a:ext>
            </a:extLst>
          </p:cNvPr>
          <p:cNvSpPr txBox="1"/>
          <p:nvPr/>
        </p:nvSpPr>
        <p:spPr>
          <a:xfrm>
            <a:off x="6492329" y="6214081"/>
            <a:ext cx="1875017" cy="369332"/>
          </a:xfrm>
          <a:prstGeom prst="rect">
            <a:avLst/>
          </a:prstGeom>
          <a:noFill/>
        </p:spPr>
        <p:txBody>
          <a:bodyPr wrap="square" lIns="91440" tIns="45720" rIns="91440" bIns="45720" rtlCol="0" anchor="t">
            <a:spAutoFit/>
          </a:bodyPr>
          <a:lstStyle/>
          <a:p>
            <a:pPr algn="ctr"/>
            <a:r>
              <a:rPr lang="en-GB" b="1" dirty="0">
                <a:latin typeface="Arial"/>
                <a:cs typeface="Arial"/>
              </a:rPr>
              <a:t>Brown bin</a:t>
            </a:r>
            <a:endParaRPr lang="en-GB"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E0DE9D-C777-6D76-EDCD-5360AD98DE13}"/>
              </a:ext>
            </a:extLst>
          </p:cNvPr>
          <p:cNvSpPr txBox="1"/>
          <p:nvPr/>
        </p:nvSpPr>
        <p:spPr>
          <a:xfrm>
            <a:off x="9667108" y="6214081"/>
            <a:ext cx="1533832" cy="369332"/>
          </a:xfrm>
          <a:prstGeom prst="rect">
            <a:avLst/>
          </a:prstGeom>
          <a:noFill/>
        </p:spPr>
        <p:txBody>
          <a:bodyPr wrap="square" lIns="91440" tIns="45720" rIns="91440" bIns="45720" rtlCol="0" anchor="t">
            <a:spAutoFit/>
          </a:bodyPr>
          <a:lstStyle/>
          <a:p>
            <a:pPr algn="ctr"/>
            <a:r>
              <a:rPr lang="en-GB" b="1" dirty="0">
                <a:latin typeface="Arial"/>
                <a:cs typeface="Arial"/>
              </a:rPr>
              <a:t>Blue bin</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4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dissolv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dissolv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dissolv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dissolv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dissolve">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64923-127F-A891-FACB-10D48DAA97E4}"/>
              </a:ext>
            </a:extLst>
          </p:cNvPr>
          <p:cNvPicPr>
            <a:picLocks noChangeAspect="1"/>
          </p:cNvPicPr>
          <p:nvPr/>
        </p:nvPicPr>
        <p:blipFill>
          <a:blip r:embed="rId2">
            <a:extLst>
              <a:ext uri="{28A0092B-C50C-407E-A947-70E740481C1C}">
                <a14:useLocalDpi xmlns:a14="http://schemas.microsoft.com/office/drawing/2010/main" val="0"/>
              </a:ext>
            </a:extLst>
          </a:blip>
          <a:srcRect l="12094" t="10605" b="1489"/>
          <a:stretch/>
        </p:blipFill>
        <p:spPr>
          <a:xfrm>
            <a:off x="-15499" y="0"/>
            <a:ext cx="12207499" cy="6872514"/>
          </a:xfrm>
          <a:prstGeom prst="rect">
            <a:avLst/>
          </a:prstGeom>
        </p:spPr>
      </p:pic>
      <p:sp>
        <p:nvSpPr>
          <p:cNvPr id="23" name="Rounded Rectangle 22">
            <a:extLst>
              <a:ext uri="{FF2B5EF4-FFF2-40B4-BE49-F238E27FC236}">
                <a16:creationId xmlns:a16="http://schemas.microsoft.com/office/drawing/2014/main" id="{FAB557A7-4ABA-A30A-141A-2CD759847BAD}"/>
              </a:ext>
            </a:extLst>
          </p:cNvPr>
          <p:cNvSpPr/>
          <p:nvPr/>
        </p:nvSpPr>
        <p:spPr>
          <a:xfrm>
            <a:off x="3791915" y="5337134"/>
            <a:ext cx="4570709" cy="1075227"/>
          </a:xfrm>
          <a:prstGeom prst="roundRect">
            <a:avLst>
              <a:gd name="adj" fmla="val 24546"/>
            </a:avLst>
          </a:prstGeom>
          <a:solidFill>
            <a:schemeClr val="bg1">
              <a:alpha val="2801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C551E21-399C-878B-A6D3-87DC3FD3BAAB}"/>
              </a:ext>
            </a:extLst>
          </p:cNvPr>
          <p:cNvSpPr txBox="1">
            <a:spLocks/>
          </p:cNvSpPr>
          <p:nvPr/>
        </p:nvSpPr>
        <p:spPr>
          <a:xfrm>
            <a:off x="823684" y="2422739"/>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Rounded MT Bold"/>
              </a:rPr>
              <a:t>Sort it out!</a:t>
            </a:r>
          </a:p>
        </p:txBody>
      </p:sp>
      <p:sp>
        <p:nvSpPr>
          <p:cNvPr id="7" name="Content Placeholder 2">
            <a:extLst>
              <a:ext uri="{FF2B5EF4-FFF2-40B4-BE49-F238E27FC236}">
                <a16:creationId xmlns:a16="http://schemas.microsoft.com/office/drawing/2014/main" id="{CA581625-8CD2-EAA7-4B85-EC1F282FAC34}"/>
              </a:ext>
            </a:extLst>
          </p:cNvPr>
          <p:cNvSpPr txBox="1">
            <a:spLocks/>
          </p:cNvSpPr>
          <p:nvPr/>
        </p:nvSpPr>
        <p:spPr>
          <a:xfrm>
            <a:off x="3321250" y="3516761"/>
            <a:ext cx="5483006" cy="248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bg1"/>
                </a:solidFill>
                <a:latin typeface="Arial" panose="020B0604020202020204" pitchFamily="34" charset="0"/>
                <a:cs typeface="Arial" panose="020B0604020202020204" pitchFamily="34" charset="0"/>
              </a:rPr>
              <a:t>Looking at the bins in front of you, get into small groups and put the waste you have been given into the correct bins.</a:t>
            </a:r>
          </a:p>
        </p:txBody>
      </p:sp>
      <p:sp>
        <p:nvSpPr>
          <p:cNvPr id="8" name="TextBox 7">
            <a:extLst>
              <a:ext uri="{FF2B5EF4-FFF2-40B4-BE49-F238E27FC236}">
                <a16:creationId xmlns:a16="http://schemas.microsoft.com/office/drawing/2014/main" id="{D50CD910-8A64-5781-5417-2DF809301DF3}"/>
              </a:ext>
            </a:extLst>
          </p:cNvPr>
          <p:cNvSpPr txBox="1"/>
          <p:nvPr/>
        </p:nvSpPr>
        <p:spPr>
          <a:xfrm>
            <a:off x="3870054" y="5526530"/>
            <a:ext cx="4414433" cy="707886"/>
          </a:xfrm>
          <a:prstGeom prst="rect">
            <a:avLst/>
          </a:prstGeom>
          <a:noFill/>
        </p:spPr>
        <p:txBody>
          <a:bodyPr wrap="square">
            <a:spAutoFit/>
          </a:bodyPr>
          <a:lstStyle/>
          <a:p>
            <a:pPr marL="0" indent="0" algn="ctr">
              <a:buNone/>
            </a:pPr>
            <a:r>
              <a:rPr lang="en-GB" sz="2000" b="1" dirty="0">
                <a:solidFill>
                  <a:schemeClr val="bg1"/>
                </a:solidFill>
                <a:latin typeface="Arial" panose="020B0604020202020204" pitchFamily="34" charset="0"/>
                <a:cs typeface="Arial" panose="020B0604020202020204" pitchFamily="34" charset="0"/>
              </a:rPr>
              <a:t>Use the picture and information handout sheets to help you!</a:t>
            </a:r>
          </a:p>
        </p:txBody>
      </p:sp>
      <p:pic>
        <p:nvPicPr>
          <p:cNvPr id="16" name="Picture 15" descr="A cartoon of a red cylinder&#10;&#10;Description automatically generated">
            <a:extLst>
              <a:ext uri="{FF2B5EF4-FFF2-40B4-BE49-F238E27FC236}">
                <a16:creationId xmlns:a16="http://schemas.microsoft.com/office/drawing/2014/main" id="{208899E3-00F7-F8EC-9380-0C0B0BB71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568" y="4896752"/>
            <a:ext cx="1304309" cy="1421814"/>
          </a:xfrm>
          <a:prstGeom prst="rect">
            <a:avLst/>
          </a:prstGeom>
          <a:effectLst>
            <a:outerShdw blurRad="407823" dist="50800" dir="5400000" algn="ctr" rotWithShape="0">
              <a:srgbClr val="000000">
                <a:alpha val="28000"/>
              </a:srgbClr>
            </a:outerShdw>
          </a:effectLst>
        </p:spPr>
      </p:pic>
      <p:pic>
        <p:nvPicPr>
          <p:cNvPr id="19" name="Picture 18">
            <a:extLst>
              <a:ext uri="{FF2B5EF4-FFF2-40B4-BE49-F238E27FC236}">
                <a16:creationId xmlns:a16="http://schemas.microsoft.com/office/drawing/2014/main" id="{EA7D0E05-9AA3-2979-6193-0699448FD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89" y="3312452"/>
            <a:ext cx="1415793" cy="1548524"/>
          </a:xfrm>
          <a:prstGeom prst="rect">
            <a:avLst/>
          </a:prstGeom>
          <a:effectLst>
            <a:outerShdw blurRad="407823" dist="50800" dir="5400000" algn="ctr" rotWithShape="0">
              <a:srgbClr val="000000">
                <a:alpha val="28000"/>
              </a:srgbClr>
            </a:outerShdw>
          </a:effectLst>
        </p:spPr>
      </p:pic>
      <p:pic>
        <p:nvPicPr>
          <p:cNvPr id="27" name="Picture 26" descr="A cartoon banana with a face&#10;&#10;Description automatically generated">
            <a:extLst>
              <a:ext uri="{FF2B5EF4-FFF2-40B4-BE49-F238E27FC236}">
                <a16:creationId xmlns:a16="http://schemas.microsoft.com/office/drawing/2014/main" id="{BAE93793-D7CB-9B47-A973-191ED1806F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121" y="4640408"/>
            <a:ext cx="2273300" cy="1816100"/>
          </a:xfrm>
          <a:prstGeom prst="rect">
            <a:avLst/>
          </a:prstGeom>
          <a:effectLst>
            <a:outerShdw blurRad="407823" dist="50800" dir="5400000" algn="ctr" rotWithShape="0">
              <a:srgbClr val="000000">
                <a:alpha val="28000"/>
              </a:srgbClr>
            </a:outerShdw>
          </a:effectLst>
        </p:spPr>
      </p:pic>
      <p:pic>
        <p:nvPicPr>
          <p:cNvPr id="29" name="Picture 28" descr="A couple of books with faces&#10;&#10;Description automatically generated">
            <a:extLst>
              <a:ext uri="{FF2B5EF4-FFF2-40B4-BE49-F238E27FC236}">
                <a16:creationId xmlns:a16="http://schemas.microsoft.com/office/drawing/2014/main" id="{D853BD63-7ECE-7D04-E11B-764953330B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566" y="1536801"/>
            <a:ext cx="2235200" cy="1663700"/>
          </a:xfrm>
          <a:prstGeom prst="rect">
            <a:avLst/>
          </a:prstGeom>
          <a:effectLst>
            <a:outerShdw blurRad="407823" dist="50800" dir="5400000" algn="ctr" rotWithShape="0">
              <a:srgbClr val="000000">
                <a:alpha val="28000"/>
              </a:srgbClr>
            </a:outerShdw>
          </a:effectLst>
        </p:spPr>
      </p:pic>
      <p:pic>
        <p:nvPicPr>
          <p:cNvPr id="31" name="Picture 30" descr="A cartoon of plastic bottles&#10;&#10;Description automatically generated">
            <a:extLst>
              <a:ext uri="{FF2B5EF4-FFF2-40B4-BE49-F238E27FC236}">
                <a16:creationId xmlns:a16="http://schemas.microsoft.com/office/drawing/2014/main" id="{F9F0D6F0-13B1-D007-1A6E-C4C3B9616E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0346" y="1475096"/>
            <a:ext cx="1701800" cy="1701800"/>
          </a:xfrm>
          <a:prstGeom prst="rect">
            <a:avLst/>
          </a:prstGeom>
          <a:effectLst>
            <a:outerShdw blurRad="407823" dist="50800" dir="5400000" algn="ctr" rotWithShape="0">
              <a:srgbClr val="000000">
                <a:alpha val="28000"/>
              </a:srgbClr>
            </a:outerShdw>
          </a:effectLst>
        </p:spPr>
      </p:pic>
      <p:pic>
        <p:nvPicPr>
          <p:cNvPr id="33" name="Picture 32" descr="A cartoon of a pizza slice&#10;&#10;Description automatically generated">
            <a:extLst>
              <a:ext uri="{FF2B5EF4-FFF2-40B4-BE49-F238E27FC236}">
                <a16:creationId xmlns:a16="http://schemas.microsoft.com/office/drawing/2014/main" id="{07B5C232-6896-78B6-17E8-00428B4EC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153439">
            <a:off x="10164438" y="3267995"/>
            <a:ext cx="1460500" cy="1790700"/>
          </a:xfrm>
          <a:prstGeom prst="rect">
            <a:avLst/>
          </a:prstGeom>
          <a:effectLst>
            <a:outerShdw blurRad="407823" dist="50800" dir="5400000" algn="ctr" rotWithShape="0">
              <a:srgbClr val="000000">
                <a:alpha val="28000"/>
              </a:srgbClr>
            </a:outerShdw>
          </a:effectLst>
        </p:spPr>
      </p:pic>
      <p:sp>
        <p:nvSpPr>
          <p:cNvPr id="3" name="Title 1">
            <a:extLst>
              <a:ext uri="{FF2B5EF4-FFF2-40B4-BE49-F238E27FC236}">
                <a16:creationId xmlns:a16="http://schemas.microsoft.com/office/drawing/2014/main" id="{6D3BF783-D2C5-0C0E-38A1-2895A976AD56}"/>
              </a:ext>
            </a:extLst>
          </p:cNvPr>
          <p:cNvSpPr txBox="1">
            <a:spLocks/>
          </p:cNvSpPr>
          <p:nvPr/>
        </p:nvSpPr>
        <p:spPr>
          <a:xfrm>
            <a:off x="823684" y="1942412"/>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chemeClr val="bg1"/>
                </a:solidFill>
                <a:latin typeface="Arial Rounded MT Bold" panose="020F0704030504030204" pitchFamily="34" charset="77"/>
              </a:rPr>
              <a:t>Activity Time</a:t>
            </a:r>
          </a:p>
        </p:txBody>
      </p:sp>
    </p:spTree>
    <p:extLst>
      <p:ext uri="{BB962C8B-B14F-4D97-AF65-F5344CB8AC3E}">
        <p14:creationId xmlns:p14="http://schemas.microsoft.com/office/powerpoint/2010/main" val="31181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par>
                                <p:cTn id="17" presetID="9"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ssolve">
                                      <p:cBhvr>
                                        <p:cTn id="19" dur="500"/>
                                        <p:tgtEl>
                                          <p:spTgt spid="33"/>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779c8f0e32548e8f1ef93b98bb410f6e">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40e75a8877999d959767f2b0cfe78a03"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96C97-A0B8-43DB-9641-4D0D09C8F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9767D-554E-4872-BAE8-B8DB7DCFE74E}">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21bd461-8c91-4634-8508-43f258d78a12"/>
    <ds:schemaRef ds:uri="dd49e552-297e-4583-a3fd-e5f28a96cb9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1D60A0-67E8-43EB-A93E-F2D19A7BC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TotalTime>
  <Words>800</Words>
  <Application>Microsoft Office PowerPoint</Application>
  <PresentationFormat>Widescreen</PresentationFormat>
  <Paragraphs>120</Paragraphs>
  <Slides>24</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Arial Rounded MT Bold</vt:lpstr>
      <vt:lpstr>Calibri</vt:lpstr>
      <vt:lpstr>Office Theme</vt:lpstr>
      <vt:lpstr>Part 1 Introduction  to Waste</vt:lpstr>
      <vt:lpstr>PowerPoint Presentation</vt:lpstr>
      <vt:lpstr>An introduction  to waste</vt:lpstr>
      <vt:lpstr>What is waste?</vt:lpstr>
      <vt:lpstr>PowerPoint Presentation</vt:lpstr>
      <vt:lpstr>Time to meet the bins!</vt:lpstr>
      <vt:lpstr>PowerPoint Presentation</vt:lpstr>
      <vt:lpstr>PowerPoint Presentation</vt:lpstr>
      <vt:lpstr>PowerPoint Presentation</vt:lpstr>
      <vt:lpstr>PowerPoint Presentation</vt:lpstr>
      <vt:lpstr>PowerPoint Presentation</vt:lpstr>
      <vt:lpstr>PowerPoint Presentation</vt:lpstr>
      <vt:lpstr>Discussion</vt:lpstr>
      <vt:lpstr>What happens if  we don’t recycle?</vt:lpstr>
      <vt:lpstr>PowerPoint Presentation</vt:lpstr>
      <vt:lpstr>Discuss…</vt:lpstr>
      <vt:lpstr>PowerPoint Presentation</vt:lpstr>
      <vt:lpstr>PowerPoint Presentation</vt:lpstr>
      <vt:lpstr>Extra Activity</vt:lpstr>
      <vt:lpstr>Let’s recap…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O'Dwyer</dc:creator>
  <cp:lastModifiedBy>Cheeseman Matthew</cp:lastModifiedBy>
  <cp:revision>49</cp:revision>
  <dcterms:created xsi:type="dcterms:W3CDTF">2025-03-25T13:28:28Z</dcterms:created>
  <dcterms:modified xsi:type="dcterms:W3CDTF">2026-01-26T15:34:30Z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MSIP_Label_bdad5af3-eb5c-4559-9375-26974fdd413e_Enabled">
    <vt:lpwstr>true</vt:lpwstr>
  </property>
  <property fmtid="{D5CDD505-2E9C-101B-9397-08002B2CF9AE}" pid="5" name="MSIP_Label_bdad5af3-eb5c-4559-9375-26974fdd413e_SetDate">
    <vt:lpwstr>2026-01-26T15:33:47Z</vt:lpwstr>
  </property>
  <property fmtid="{D5CDD505-2E9C-101B-9397-08002B2CF9AE}" pid="6" name="MSIP_Label_bdad5af3-eb5c-4559-9375-26974fdd413e_Method">
    <vt:lpwstr>Standard</vt:lpwstr>
  </property>
  <property fmtid="{D5CDD505-2E9C-101B-9397-08002B2CF9AE}" pid="7" name="MSIP_Label_bdad5af3-eb5c-4559-9375-26974fdd413e_Name">
    <vt:lpwstr>General</vt:lpwstr>
  </property>
  <property fmtid="{D5CDD505-2E9C-101B-9397-08002B2CF9AE}" pid="8" name="MSIP_Label_bdad5af3-eb5c-4559-9375-26974fdd413e_SiteId">
    <vt:lpwstr>998b793d-d177-4b88-8be1-6fe1f323a70b</vt:lpwstr>
  </property>
  <property fmtid="{D5CDD505-2E9C-101B-9397-08002B2CF9AE}" pid="9" name="MSIP_Label_bdad5af3-eb5c-4559-9375-26974fdd413e_ActionId">
    <vt:lpwstr>22dcc6b1-6156-41a0-99c0-21c8c53a243a</vt:lpwstr>
  </property>
  <property fmtid="{D5CDD505-2E9C-101B-9397-08002B2CF9AE}" pid="10" name="MSIP_Label_bdad5af3-eb5c-4559-9375-26974fdd413e_ContentBits">
    <vt:lpwstr>3</vt:lpwstr>
  </property>
  <property fmtid="{D5CDD505-2E9C-101B-9397-08002B2CF9AE}" pid="11" name="MSIP_Label_bdad5af3-eb5c-4559-9375-26974fdd413e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vt:lpwstr>
  </property>
  <property fmtid="{D5CDD505-2E9C-101B-9397-08002B2CF9AE}" pid="15" name="ClassificationContentMarkingHeaderText">
    <vt:lpwstr>OFFICIAL</vt:lpwstr>
  </property>
</Properties>
</file>