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72" r:id="rId6"/>
    <p:sldId id="273" r:id="rId7"/>
    <p:sldId id="259" r:id="rId8"/>
    <p:sldId id="261" r:id="rId9"/>
    <p:sldId id="260" r:id="rId10"/>
    <p:sldId id="263" r:id="rId11"/>
    <p:sldId id="264" r:id="rId12"/>
    <p:sldId id="275" r:id="rId13"/>
    <p:sldId id="274" r:id="rId14"/>
    <p:sldId id="277" r:id="rId15"/>
    <p:sldId id="278" r:id="rId16"/>
    <p:sldId id="279" r:id="rId17"/>
    <p:sldId id="280" r:id="rId18"/>
    <p:sldId id="306" r:id="rId19"/>
    <p:sldId id="281" r:id="rId20"/>
    <p:sldId id="307" r:id="rId21"/>
    <p:sldId id="282" r:id="rId22"/>
    <p:sldId id="283" r:id="rId23"/>
    <p:sldId id="266" r:id="rId24"/>
    <p:sldId id="308" r:id="rId25"/>
    <p:sldId id="265" r:id="rId26"/>
    <p:sldId id="262" r:id="rId27"/>
    <p:sldId id="276" r:id="rId28"/>
    <p:sldId id="270" r:id="rId29"/>
    <p:sldId id="30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B552"/>
    <a:srgbClr val="29AEFD"/>
    <a:srgbClr val="C04E14"/>
    <a:srgbClr val="F8896B"/>
    <a:srgbClr val="954C30"/>
    <a:srgbClr val="4ABCFD"/>
    <a:srgbClr val="CAA865"/>
    <a:srgbClr val="1681B7"/>
    <a:srgbClr val="DBF9FF"/>
    <a:srgbClr val="005B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993624-B0B3-4C25-A537-44194062985F}" v="2" dt="2026-01-26T15:10:11.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4631"/>
  </p:normalViewPr>
  <p:slideViewPr>
    <p:cSldViewPr snapToGrid="0">
      <p:cViewPr varScale="1">
        <p:scale>
          <a:sx n="105" d="100"/>
          <a:sy n="105" d="100"/>
        </p:scale>
        <p:origin x="6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O'Dwyer" userId="bb6796cf-fc52-4712-b95e-8b48e7bce612" providerId="ADAL" clId="{46ACB5BB-B7D0-44B2-8139-6CC8BC50F0BB}"/>
    <pc:docChg chg="modSld">
      <pc:chgData name="Alice O'Dwyer" userId="bb6796cf-fc52-4712-b95e-8b48e7bce612" providerId="ADAL" clId="{46ACB5BB-B7D0-44B2-8139-6CC8BC50F0BB}" dt="2025-11-06T11:13:04.069" v="1" actId="20577"/>
      <pc:docMkLst>
        <pc:docMk/>
      </pc:docMkLst>
      <pc:sldChg chg="modSp mod">
        <pc:chgData name="Alice O'Dwyer" userId="bb6796cf-fc52-4712-b95e-8b48e7bce612" providerId="ADAL" clId="{46ACB5BB-B7D0-44B2-8139-6CC8BC50F0BB}" dt="2025-11-06T11:13:04.069" v="1" actId="20577"/>
        <pc:sldMkLst>
          <pc:docMk/>
          <pc:sldMk cId="3970468498" sldId="265"/>
        </pc:sldMkLst>
      </pc:sldChg>
    </pc:docChg>
  </pc:docChgLst>
  <pc:docChgLst>
    <pc:chgData name="Keyley Graham" userId="51178f3d-3260-4cce-be31-d5467aca893d" providerId="ADAL" clId="{C2B11C1F-1D5B-4E45-9416-D15440E5ED7F}"/>
    <pc:docChg chg="undo custSel addSld delSld modSld sldOrd">
      <pc:chgData name="Keyley Graham" userId="51178f3d-3260-4cce-be31-d5467aca893d" providerId="ADAL" clId="{C2B11C1F-1D5B-4E45-9416-D15440E5ED7F}" dt="2025-09-12T12:14:50.424" v="4594" actId="20577"/>
      <pc:docMkLst>
        <pc:docMk/>
      </pc:docMkLst>
      <pc:sldChg chg="addSp delSp modSp add mod">
        <pc:chgData name="Keyley Graham" userId="51178f3d-3260-4cce-be31-d5467aca893d" providerId="ADAL" clId="{C2B11C1F-1D5B-4E45-9416-D15440E5ED7F}" dt="2025-08-21T13:23:34.896" v="3081"/>
        <pc:sldMkLst>
          <pc:docMk/>
          <pc:sldMk cId="1722024966" sldId="256"/>
        </pc:sldMkLst>
      </pc:sldChg>
      <pc:sldChg chg="addSp modSp mod">
        <pc:chgData name="Keyley Graham" userId="51178f3d-3260-4cce-be31-d5467aca893d" providerId="ADAL" clId="{C2B11C1F-1D5B-4E45-9416-D15440E5ED7F}" dt="2025-08-19T14:05:26.837" v="2713" actId="2711"/>
        <pc:sldMkLst>
          <pc:docMk/>
          <pc:sldMk cId="1925340883" sldId="259"/>
        </pc:sldMkLst>
      </pc:sldChg>
      <pc:sldChg chg="addSp delSp modSp mod ord">
        <pc:chgData name="Keyley Graham" userId="51178f3d-3260-4cce-be31-d5467aca893d" providerId="ADAL" clId="{C2B11C1F-1D5B-4E45-9416-D15440E5ED7F}" dt="2025-08-21T09:01:02.443" v="3021" actId="27636"/>
        <pc:sldMkLst>
          <pc:docMk/>
          <pc:sldMk cId="1667140420" sldId="260"/>
        </pc:sldMkLst>
      </pc:sldChg>
      <pc:sldChg chg="addSp delSp modSp mod ord">
        <pc:chgData name="Keyley Graham" userId="51178f3d-3260-4cce-be31-d5467aca893d" providerId="ADAL" clId="{C2B11C1F-1D5B-4E45-9416-D15440E5ED7F}" dt="2025-08-21T09:02:43.445" v="3040" actId="5793"/>
        <pc:sldMkLst>
          <pc:docMk/>
          <pc:sldMk cId="440083918" sldId="262"/>
        </pc:sldMkLst>
      </pc:sldChg>
      <pc:sldChg chg="addSp delSp modSp mod">
        <pc:chgData name="Keyley Graham" userId="51178f3d-3260-4cce-be31-d5467aca893d" providerId="ADAL" clId="{C2B11C1F-1D5B-4E45-9416-D15440E5ED7F}" dt="2025-08-21T09:05:01.037" v="3054" actId="20577"/>
        <pc:sldMkLst>
          <pc:docMk/>
          <pc:sldMk cId="1946528070" sldId="263"/>
        </pc:sldMkLst>
      </pc:sldChg>
      <pc:sldChg chg="addSp delSp modSp mod">
        <pc:chgData name="Keyley Graham" userId="51178f3d-3260-4cce-be31-d5467aca893d" providerId="ADAL" clId="{C2B11C1F-1D5B-4E45-9416-D15440E5ED7F}" dt="2025-08-18T13:22:57.158" v="1400" actId="1035"/>
        <pc:sldMkLst>
          <pc:docMk/>
          <pc:sldMk cId="1012182968" sldId="264"/>
        </pc:sldMkLst>
      </pc:sldChg>
      <pc:sldChg chg="addSp delSp modSp mod ord">
        <pc:chgData name="Keyley Graham" userId="51178f3d-3260-4cce-be31-d5467aca893d" providerId="ADAL" clId="{C2B11C1F-1D5B-4E45-9416-D15440E5ED7F}" dt="2025-08-21T09:06:10.708" v="3079" actId="1038"/>
        <pc:sldMkLst>
          <pc:docMk/>
          <pc:sldMk cId="3970468498" sldId="265"/>
        </pc:sldMkLst>
      </pc:sldChg>
      <pc:sldChg chg="addSp delSp modSp mod">
        <pc:chgData name="Keyley Graham" userId="51178f3d-3260-4cce-be31-d5467aca893d" providerId="ADAL" clId="{C2B11C1F-1D5B-4E45-9416-D15440E5ED7F}" dt="2025-08-21T09:03:35.427" v="3045" actId="20577"/>
        <pc:sldMkLst>
          <pc:docMk/>
          <pc:sldMk cId="2995589985" sldId="266"/>
        </pc:sldMkLst>
      </pc:sldChg>
      <pc:sldChg chg="addSp modSp mod ord">
        <pc:chgData name="Keyley Graham" userId="51178f3d-3260-4cce-be31-d5467aca893d" providerId="ADAL" clId="{C2B11C1F-1D5B-4E45-9416-D15440E5ED7F}" dt="2025-08-18T13:27:12.624" v="1486" actId="1076"/>
        <pc:sldMkLst>
          <pc:docMk/>
          <pc:sldMk cId="1198689035" sldId="267"/>
        </pc:sldMkLst>
      </pc:sldChg>
      <pc:sldChg chg="addSp delSp modSp del mod">
        <pc:chgData name="Keyley Graham" userId="51178f3d-3260-4cce-be31-d5467aca893d" providerId="ADAL" clId="{C2B11C1F-1D5B-4E45-9416-D15440E5ED7F}" dt="2025-08-18T13:27:43.765" v="1490" actId="2696"/>
        <pc:sldMkLst>
          <pc:docMk/>
          <pc:sldMk cId="1461860129" sldId="268"/>
        </pc:sldMkLst>
      </pc:sldChg>
      <pc:sldChg chg="addSp delSp modSp mod">
        <pc:chgData name="Keyley Graham" userId="51178f3d-3260-4cce-be31-d5467aca893d" providerId="ADAL" clId="{C2B11C1F-1D5B-4E45-9416-D15440E5ED7F}" dt="2025-08-18T14:09:29.919" v="2708" actId="20577"/>
        <pc:sldMkLst>
          <pc:docMk/>
          <pc:sldMk cId="2807307525" sldId="270"/>
        </pc:sldMkLst>
      </pc:sldChg>
      <pc:sldChg chg="modSp del mod">
        <pc:chgData name="Keyley Graham" userId="51178f3d-3260-4cce-be31-d5467aca893d" providerId="ADAL" clId="{C2B11C1F-1D5B-4E45-9416-D15440E5ED7F}" dt="2025-08-18T11:48:26.837" v="7" actId="2696"/>
        <pc:sldMkLst>
          <pc:docMk/>
          <pc:sldMk cId="3019401655" sldId="271"/>
        </pc:sldMkLst>
      </pc:sldChg>
      <pc:sldChg chg="modSp mod">
        <pc:chgData name="Keyley Graham" userId="51178f3d-3260-4cce-be31-d5467aca893d" providerId="ADAL" clId="{C2B11C1F-1D5B-4E45-9416-D15440E5ED7F}" dt="2025-08-18T11:49:24.249" v="33" actId="1036"/>
        <pc:sldMkLst>
          <pc:docMk/>
          <pc:sldMk cId="47911143" sldId="272"/>
        </pc:sldMkLst>
      </pc:sldChg>
      <pc:sldChg chg="modSp mod">
        <pc:chgData name="Keyley Graham" userId="51178f3d-3260-4cce-be31-d5467aca893d" providerId="ADAL" clId="{C2B11C1F-1D5B-4E45-9416-D15440E5ED7F}" dt="2025-08-18T11:51:17.088" v="69" actId="1076"/>
        <pc:sldMkLst>
          <pc:docMk/>
          <pc:sldMk cId="3019810588" sldId="273"/>
        </pc:sldMkLst>
      </pc:sldChg>
      <pc:sldChg chg="addSp delSp modSp mod">
        <pc:chgData name="Keyley Graham" userId="51178f3d-3260-4cce-be31-d5467aca893d" providerId="ADAL" clId="{C2B11C1F-1D5B-4E45-9416-D15440E5ED7F}" dt="2025-09-12T12:14:50.424" v="4594" actId="20577"/>
        <pc:sldMkLst>
          <pc:docMk/>
          <pc:sldMk cId="2367776102" sldId="274"/>
        </pc:sldMkLst>
      </pc:sldChg>
      <pc:sldChg chg="addSp delSp modSp add mod">
        <pc:chgData name="Keyley Graham" userId="51178f3d-3260-4cce-be31-d5467aca893d" providerId="ADAL" clId="{C2B11C1F-1D5B-4E45-9416-D15440E5ED7F}" dt="2025-08-19T14:37:15.176" v="2986" actId="20577"/>
        <pc:sldMkLst>
          <pc:docMk/>
          <pc:sldMk cId="549684656" sldId="275"/>
        </pc:sldMkLst>
      </pc:sldChg>
      <pc:sldChg chg="addSp delSp modSp add mod ord">
        <pc:chgData name="Keyley Graham" userId="51178f3d-3260-4cce-be31-d5467aca893d" providerId="ADAL" clId="{C2B11C1F-1D5B-4E45-9416-D15440E5ED7F}" dt="2025-08-21T09:04:36.782" v="3049" actId="20577"/>
        <pc:sldMkLst>
          <pc:docMk/>
          <pc:sldMk cId="2042516343" sldId="276"/>
        </pc:sldMkLst>
      </pc:sldChg>
      <pc:sldChg chg="addSp delSp modSp add mod ord">
        <pc:chgData name="Keyley Graham" userId="51178f3d-3260-4cce-be31-d5467aca893d" providerId="ADAL" clId="{C2B11C1F-1D5B-4E45-9416-D15440E5ED7F}" dt="2025-08-19T14:35:52.204" v="2954" actId="20577"/>
        <pc:sldMkLst>
          <pc:docMk/>
          <pc:sldMk cId="2582066247" sldId="277"/>
        </pc:sldMkLst>
      </pc:sldChg>
      <pc:sldChg chg="addSp delSp modSp add mod">
        <pc:chgData name="Keyley Graham" userId="51178f3d-3260-4cce-be31-d5467aca893d" providerId="ADAL" clId="{C2B11C1F-1D5B-4E45-9416-D15440E5ED7F}" dt="2025-09-12T11:28:05.551" v="4584" actId="207"/>
        <pc:sldMkLst>
          <pc:docMk/>
          <pc:sldMk cId="3616654508" sldId="278"/>
        </pc:sldMkLst>
      </pc:sldChg>
      <pc:sldChg chg="addSp delSp modSp add mod">
        <pc:chgData name="Keyley Graham" userId="51178f3d-3260-4cce-be31-d5467aca893d" providerId="ADAL" clId="{C2B11C1F-1D5B-4E45-9416-D15440E5ED7F}" dt="2025-09-12T11:13:15.038" v="4471" actId="20577"/>
        <pc:sldMkLst>
          <pc:docMk/>
          <pc:sldMk cId="3444197912" sldId="279"/>
        </pc:sldMkLst>
      </pc:sldChg>
      <pc:sldChg chg="addSp delSp modSp add del mod">
        <pc:chgData name="Keyley Graham" userId="51178f3d-3260-4cce-be31-d5467aca893d" providerId="ADAL" clId="{C2B11C1F-1D5B-4E45-9416-D15440E5ED7F}" dt="2025-09-12T10:29:37.580" v="4401" actId="2696"/>
        <pc:sldMkLst>
          <pc:docMk/>
          <pc:sldMk cId="2857322186" sldId="280"/>
        </pc:sldMkLst>
      </pc:sldChg>
      <pc:sldChg chg="addSp delSp modSp add del mod">
        <pc:chgData name="Keyley Graham" userId="51178f3d-3260-4cce-be31-d5467aca893d" providerId="ADAL" clId="{C2B11C1F-1D5B-4E45-9416-D15440E5ED7F}" dt="2025-09-12T10:29:37.580" v="4401" actId="2696"/>
        <pc:sldMkLst>
          <pc:docMk/>
          <pc:sldMk cId="3975312812" sldId="281"/>
        </pc:sldMkLst>
      </pc:sldChg>
      <pc:sldChg chg="addSp delSp modSp add del mod">
        <pc:chgData name="Keyley Graham" userId="51178f3d-3260-4cce-be31-d5467aca893d" providerId="ADAL" clId="{C2B11C1F-1D5B-4E45-9416-D15440E5ED7F}" dt="2025-09-12T10:29:37.580" v="4401" actId="2696"/>
        <pc:sldMkLst>
          <pc:docMk/>
          <pc:sldMk cId="3626315156" sldId="282"/>
        </pc:sldMkLst>
      </pc:sldChg>
      <pc:sldChg chg="addSp delSp modSp add del mod">
        <pc:chgData name="Keyley Graham" userId="51178f3d-3260-4cce-be31-d5467aca893d" providerId="ADAL" clId="{C2B11C1F-1D5B-4E45-9416-D15440E5ED7F}" dt="2025-09-12T10:38:33.330" v="4406" actId="20577"/>
        <pc:sldMkLst>
          <pc:docMk/>
          <pc:sldMk cId="480871431" sldId="283"/>
        </pc:sldMkLst>
      </pc:sldChg>
      <pc:sldChg chg="modSp add mod">
        <pc:chgData name="Keyley Graham" userId="51178f3d-3260-4cce-be31-d5467aca893d" providerId="ADAL" clId="{C2B11C1F-1D5B-4E45-9416-D15440E5ED7F}" dt="2025-09-12T11:07:16.301" v="4462" actId="207"/>
        <pc:sldMkLst>
          <pc:docMk/>
          <pc:sldMk cId="530366986" sldId="306"/>
        </pc:sldMkLst>
      </pc:sldChg>
      <pc:sldChg chg="add">
        <pc:chgData name="Keyley Graham" userId="51178f3d-3260-4cce-be31-d5467aca893d" providerId="ADAL" clId="{C2B11C1F-1D5B-4E45-9416-D15440E5ED7F}" dt="2025-09-12T11:15:14.349" v="4472"/>
        <pc:sldMkLst>
          <pc:docMk/>
          <pc:sldMk cId="3192390720" sldId="307"/>
        </pc:sldMkLst>
      </pc:sldChg>
    </pc:docChg>
  </pc:docChgLst>
  <pc:docChgLst>
    <pc:chgData name="Cheeseman Matthew" userId="dcb59cf4-c64a-4dca-836c-b0300c88ab8d" providerId="ADAL" clId="{912A353E-AA81-4F6B-9BBF-68297B051901}"/>
    <pc:docChg chg="undo custSel mod modSld modMainMaster">
      <pc:chgData name="Cheeseman Matthew" userId="dcb59cf4-c64a-4dca-836c-b0300c88ab8d" providerId="ADAL" clId="{912A353E-AA81-4F6B-9BBF-68297B051901}" dt="2026-01-26T15:12:04.800" v="14" actId="14100"/>
      <pc:docMkLst>
        <pc:docMk/>
      </pc:docMkLst>
      <pc:sldChg chg="addSp delSp modSp mod setBg delAnim modAnim">
        <pc:chgData name="Cheeseman Matthew" userId="dcb59cf4-c64a-4dca-836c-b0300c88ab8d" providerId="ADAL" clId="{912A353E-AA81-4F6B-9BBF-68297B051901}" dt="2026-01-26T15:12:04.800" v="14" actId="14100"/>
        <pc:sldMkLst>
          <pc:docMk/>
          <pc:sldMk cId="2010400135" sldId="261"/>
        </pc:sldMkLst>
        <pc:spChg chg="add del">
          <ac:chgData name="Cheeseman Matthew" userId="dcb59cf4-c64a-4dca-836c-b0300c88ab8d" providerId="ADAL" clId="{912A353E-AA81-4F6B-9BBF-68297B051901}" dt="2026-01-26T15:08:37.536" v="5" actId="26606"/>
          <ac:spMkLst>
            <pc:docMk/>
            <pc:sldMk cId="2010400135" sldId="261"/>
            <ac:spMk id="7" creationId="{32BC26D8-82FB-445E-AA49-62A77D7C1EE0}"/>
          </ac:spMkLst>
        </pc:spChg>
        <pc:spChg chg="add del">
          <ac:chgData name="Cheeseman Matthew" userId="dcb59cf4-c64a-4dca-836c-b0300c88ab8d" providerId="ADAL" clId="{912A353E-AA81-4F6B-9BBF-68297B051901}" dt="2026-01-26T15:08:37.536" v="5" actId="26606"/>
          <ac:spMkLst>
            <pc:docMk/>
            <pc:sldMk cId="2010400135" sldId="261"/>
            <ac:spMk id="9" creationId="{CB44330D-EA18-4254-AA95-EB49948539B8}"/>
          </ac:spMkLst>
        </pc:spChg>
        <pc:spChg chg="add del">
          <ac:chgData name="Cheeseman Matthew" userId="dcb59cf4-c64a-4dca-836c-b0300c88ab8d" providerId="ADAL" clId="{912A353E-AA81-4F6B-9BBF-68297B051901}" dt="2026-01-26T15:08:45.178" v="7" actId="26606"/>
          <ac:spMkLst>
            <pc:docMk/>
            <pc:sldMk cId="2010400135" sldId="261"/>
            <ac:spMk id="11" creationId="{2633B3B5-CC90-43F0-8714-D31D1F3F0209}"/>
          </ac:spMkLst>
        </pc:spChg>
        <pc:spChg chg="add del">
          <ac:chgData name="Cheeseman Matthew" userId="dcb59cf4-c64a-4dca-836c-b0300c88ab8d" providerId="ADAL" clId="{912A353E-AA81-4F6B-9BBF-68297B051901}" dt="2026-01-26T15:08:45.178" v="7" actId="26606"/>
          <ac:spMkLst>
            <pc:docMk/>
            <pc:sldMk cId="2010400135" sldId="261"/>
            <ac:spMk id="12" creationId="{AB8C311F-7253-4AED-9701-7FC0708C41C7}"/>
          </ac:spMkLst>
        </pc:spChg>
        <pc:spChg chg="add del">
          <ac:chgData name="Cheeseman Matthew" userId="dcb59cf4-c64a-4dca-836c-b0300c88ab8d" providerId="ADAL" clId="{912A353E-AA81-4F6B-9BBF-68297B051901}" dt="2026-01-26T15:08:45.178" v="7" actId="26606"/>
          <ac:spMkLst>
            <pc:docMk/>
            <pc:sldMk cId="2010400135" sldId="261"/>
            <ac:spMk id="13" creationId="{A8D57A06-A426-446D-B02C-A2DC6B62E45E}"/>
          </ac:spMkLst>
        </pc:spChg>
        <pc:spChg chg="add del">
          <ac:chgData name="Cheeseman Matthew" userId="dcb59cf4-c64a-4dca-836c-b0300c88ab8d" providerId="ADAL" clId="{912A353E-AA81-4F6B-9BBF-68297B051901}" dt="2026-01-26T15:08:45.178" v="7" actId="26606"/>
          <ac:spMkLst>
            <pc:docMk/>
            <pc:sldMk cId="2010400135" sldId="261"/>
            <ac:spMk id="14" creationId="{E2384209-CB15-4CDF-9D31-C44FD9A3F20D}"/>
          </ac:spMkLst>
        </pc:spChg>
        <pc:spChg chg="add del">
          <ac:chgData name="Cheeseman Matthew" userId="dcb59cf4-c64a-4dca-836c-b0300c88ab8d" providerId="ADAL" clId="{912A353E-AA81-4F6B-9BBF-68297B051901}" dt="2026-01-26T15:08:48.744" v="9" actId="26606"/>
          <ac:spMkLst>
            <pc:docMk/>
            <pc:sldMk cId="2010400135" sldId="261"/>
            <ac:spMk id="16" creationId="{01D0AF59-99C3-4251-AB9A-C966C6AD4400}"/>
          </ac:spMkLst>
        </pc:spChg>
        <pc:spChg chg="add del">
          <ac:chgData name="Cheeseman Matthew" userId="dcb59cf4-c64a-4dca-836c-b0300c88ab8d" providerId="ADAL" clId="{912A353E-AA81-4F6B-9BBF-68297B051901}" dt="2026-01-26T15:08:48.744" v="9" actId="26606"/>
          <ac:spMkLst>
            <pc:docMk/>
            <pc:sldMk cId="2010400135" sldId="261"/>
            <ac:spMk id="17" creationId="{1855405F-37A2-4869-9154-F8BE3BECE6C3}"/>
          </ac:spMkLst>
        </pc:spChg>
        <pc:spChg chg="add">
          <ac:chgData name="Cheeseman Matthew" userId="dcb59cf4-c64a-4dca-836c-b0300c88ab8d" providerId="ADAL" clId="{912A353E-AA81-4F6B-9BBF-68297B051901}" dt="2026-01-26T15:08:48.757" v="10" actId="26606"/>
          <ac:spMkLst>
            <pc:docMk/>
            <pc:sldMk cId="2010400135" sldId="261"/>
            <ac:spMk id="19" creationId="{32BC26D8-82FB-445E-AA49-62A77D7C1EE0}"/>
          </ac:spMkLst>
        </pc:spChg>
        <pc:spChg chg="add">
          <ac:chgData name="Cheeseman Matthew" userId="dcb59cf4-c64a-4dca-836c-b0300c88ab8d" providerId="ADAL" clId="{912A353E-AA81-4F6B-9BBF-68297B051901}" dt="2026-01-26T15:08:48.757" v="10" actId="26606"/>
          <ac:spMkLst>
            <pc:docMk/>
            <pc:sldMk cId="2010400135" sldId="261"/>
            <ac:spMk id="20" creationId="{CB44330D-EA18-4254-AA95-EB49948539B8}"/>
          </ac:spMkLst>
        </pc:spChg>
        <pc:picChg chg="add mod">
          <ac:chgData name="Cheeseman Matthew" userId="dcb59cf4-c64a-4dca-836c-b0300c88ab8d" providerId="ADAL" clId="{912A353E-AA81-4F6B-9BBF-68297B051901}" dt="2026-01-26T15:12:04.800" v="14" actId="14100"/>
          <ac:picMkLst>
            <pc:docMk/>
            <pc:sldMk cId="2010400135" sldId="261"/>
            <ac:picMk id="2" creationId="{F35F8F97-E7C6-201B-A2BF-F2870E3C1902}"/>
          </ac:picMkLst>
        </pc:picChg>
        <pc:picChg chg="del">
          <ac:chgData name="Cheeseman Matthew" userId="dcb59cf4-c64a-4dca-836c-b0300c88ab8d" providerId="ADAL" clId="{912A353E-AA81-4F6B-9BBF-68297B051901}" dt="2026-01-26T15:06:45.704" v="2" actId="478"/>
          <ac:picMkLst>
            <pc:docMk/>
            <pc:sldMk cId="2010400135" sldId="261"/>
            <ac:picMk id="6" creationId="{7CB2EC93-4918-67C9-7939-526CFE95E8CD}"/>
          </ac:picMkLst>
        </pc:picChg>
      </pc:sldChg>
      <pc:sldChg chg="addSp delSp modSp mod delAnim modAnim">
        <pc:chgData name="Cheeseman Matthew" userId="dcb59cf4-c64a-4dca-836c-b0300c88ab8d" providerId="ADAL" clId="{912A353E-AA81-4F6B-9BBF-68297B051901}" dt="2026-01-26T15:10:11.008" v="12"/>
        <pc:sldMkLst>
          <pc:docMk/>
          <pc:sldMk cId="2807307525" sldId="270"/>
        </pc:sldMkLst>
        <pc:picChg chg="add mod">
          <ac:chgData name="Cheeseman Matthew" userId="dcb59cf4-c64a-4dca-836c-b0300c88ab8d" providerId="ADAL" clId="{912A353E-AA81-4F6B-9BBF-68297B051901}" dt="2026-01-26T15:10:11.008" v="12"/>
          <ac:picMkLst>
            <pc:docMk/>
            <pc:sldMk cId="2807307525" sldId="270"/>
            <ac:picMk id="2" creationId="{682F485C-7DBF-BC1D-E78E-BDBD9629E5CF}"/>
          </ac:picMkLst>
        </pc:picChg>
        <pc:picChg chg="del">
          <ac:chgData name="Cheeseman Matthew" userId="dcb59cf4-c64a-4dca-836c-b0300c88ab8d" providerId="ADAL" clId="{912A353E-AA81-4F6B-9BBF-68297B051901}" dt="2026-01-26T15:09:55.192" v="11" actId="478"/>
          <ac:picMkLst>
            <pc:docMk/>
            <pc:sldMk cId="2807307525" sldId="270"/>
            <ac:picMk id="5" creationId="{A005885E-7B8B-96EB-F67B-B81DFE7902AB}"/>
          </ac:picMkLst>
        </pc:picChg>
      </pc:sldChg>
      <pc:sldMasterChg chg="addSp mod">
        <pc:chgData name="Cheeseman Matthew" userId="dcb59cf4-c64a-4dca-836c-b0300c88ab8d" providerId="ADAL" clId="{912A353E-AA81-4F6B-9BBF-68297B051901}" dt="2026-01-26T14:20:13.973" v="0" actId="33475"/>
        <pc:sldMasterMkLst>
          <pc:docMk/>
          <pc:sldMasterMk cId="492904835" sldId="2147483648"/>
        </pc:sldMasterMkLst>
        <pc:spChg chg="add">
          <ac:chgData name="Cheeseman Matthew" userId="dcb59cf4-c64a-4dca-836c-b0300c88ab8d" providerId="ADAL" clId="{912A353E-AA81-4F6B-9BBF-68297B051901}" dt="2026-01-26T14:20:13.973" v="0" actId="33475"/>
          <ac:spMkLst>
            <pc:docMk/>
            <pc:sldMasterMk cId="492904835" sldId="2147483648"/>
            <ac:spMk id="9" creationId="{50A545FD-431C-CCA0-C567-B606CFD17678}"/>
          </ac:spMkLst>
        </pc:spChg>
        <pc:spChg chg="add">
          <ac:chgData name="Cheeseman Matthew" userId="dcb59cf4-c64a-4dca-836c-b0300c88ab8d" providerId="ADAL" clId="{912A353E-AA81-4F6B-9BBF-68297B051901}" dt="2026-01-26T14:20:13.973" v="0" actId="33475"/>
          <ac:spMkLst>
            <pc:docMk/>
            <pc:sldMasterMk cId="492904835" sldId="2147483648"/>
            <ac:spMk id="10" creationId="{14061B63-3325-F557-830C-1A519B66FE07}"/>
          </ac:spMkLst>
        </pc:spChg>
      </pc:sldMasterChg>
    </pc:docChg>
  </pc:docChgLst>
  <pc:docChgLst>
    <pc:chgData name="Becky" userId="S::becky@eski.media::0400a876-98a3-4c62-8d40-42038257a6ad" providerId="AD" clId="Web-{88025BED-C058-6C51-AF3C-3DC47EBA3DA9}"/>
    <pc:docChg chg="modSld">
      <pc:chgData name="Becky" userId="S::becky@eski.media::0400a876-98a3-4c62-8d40-42038257a6ad" providerId="AD" clId="Web-{88025BED-C058-6C51-AF3C-3DC47EBA3DA9}" dt="2025-09-16T11:01:58.689" v="25" actId="20577"/>
      <pc:docMkLst>
        <pc:docMk/>
      </pc:docMkLst>
      <pc:sldChg chg="modSp">
        <pc:chgData name="Becky" userId="S::becky@eski.media::0400a876-98a3-4c62-8d40-42038257a6ad" providerId="AD" clId="Web-{88025BED-C058-6C51-AF3C-3DC47EBA3DA9}" dt="2025-09-16T10:58:09.643" v="16" actId="20577"/>
        <pc:sldMkLst>
          <pc:docMk/>
          <pc:sldMk cId="440083918" sldId="262"/>
        </pc:sldMkLst>
      </pc:sldChg>
      <pc:sldChg chg="modSp">
        <pc:chgData name="Becky" userId="S::becky@eski.media::0400a876-98a3-4c62-8d40-42038257a6ad" providerId="AD" clId="Web-{88025BED-C058-6C51-AF3C-3DC47EBA3DA9}" dt="2025-09-16T10:56:54.611" v="12" actId="20577"/>
        <pc:sldMkLst>
          <pc:docMk/>
          <pc:sldMk cId="2995589985" sldId="266"/>
        </pc:sldMkLst>
      </pc:sldChg>
      <pc:sldChg chg="modSp">
        <pc:chgData name="Becky" userId="S::becky@eski.media::0400a876-98a3-4c62-8d40-42038257a6ad" providerId="AD" clId="Web-{88025BED-C058-6C51-AF3C-3DC47EBA3DA9}" dt="2025-09-16T10:57:32.033" v="13" actId="20577"/>
        <pc:sldMkLst>
          <pc:docMk/>
          <pc:sldMk cId="1198689035" sldId="267"/>
        </pc:sldMkLst>
      </pc:sldChg>
      <pc:sldChg chg="modSp">
        <pc:chgData name="Becky" userId="S::becky@eski.media::0400a876-98a3-4c62-8d40-42038257a6ad" providerId="AD" clId="Web-{88025BED-C058-6C51-AF3C-3DC47EBA3DA9}" dt="2025-09-16T10:45:53.578" v="1" actId="20577"/>
        <pc:sldMkLst>
          <pc:docMk/>
          <pc:sldMk cId="47911143" sldId="272"/>
        </pc:sldMkLst>
      </pc:sldChg>
      <pc:sldChg chg="modSp">
        <pc:chgData name="Becky" userId="S::becky@eski.media::0400a876-98a3-4c62-8d40-42038257a6ad" providerId="AD" clId="Web-{88025BED-C058-6C51-AF3C-3DC47EBA3DA9}" dt="2025-09-16T10:50:37.104" v="2" actId="20577"/>
        <pc:sldMkLst>
          <pc:docMk/>
          <pc:sldMk cId="2367776102" sldId="274"/>
        </pc:sldMkLst>
      </pc:sldChg>
      <pc:sldChg chg="modSp">
        <pc:chgData name="Becky" userId="S::becky@eski.media::0400a876-98a3-4c62-8d40-42038257a6ad" providerId="AD" clId="Web-{88025BED-C058-6C51-AF3C-3DC47EBA3DA9}" dt="2025-09-16T11:01:58.689" v="25" actId="20577"/>
        <pc:sldMkLst>
          <pc:docMk/>
          <pc:sldMk cId="2042516343" sldId="276"/>
        </pc:sldMkLst>
      </pc:sldChg>
      <pc:sldChg chg="modSp">
        <pc:chgData name="Becky" userId="S::becky@eski.media::0400a876-98a3-4c62-8d40-42038257a6ad" providerId="AD" clId="Web-{88025BED-C058-6C51-AF3C-3DC47EBA3DA9}" dt="2025-09-16T10:55:45.298" v="6" actId="20577"/>
        <pc:sldMkLst>
          <pc:docMk/>
          <pc:sldMk cId="3626315156" sldId="282"/>
        </pc:sldMkLst>
      </pc:sldChg>
      <pc:sldChg chg="modSp">
        <pc:chgData name="Becky" userId="S::becky@eski.media::0400a876-98a3-4c62-8d40-42038257a6ad" providerId="AD" clId="Web-{88025BED-C058-6C51-AF3C-3DC47EBA3DA9}" dt="2025-09-16T10:55:22.110" v="4" actId="20577"/>
        <pc:sldMkLst>
          <pc:docMk/>
          <pc:sldMk cId="3192390720" sldId="307"/>
        </pc:sldMkLst>
      </pc:sldChg>
    </pc:docChg>
  </pc:docChgLst>
  <pc:docChgLst>
    <pc:chgData name="Alice O'Dwyer" userId="bb6796cf-fc52-4712-b95e-8b48e7bce612" providerId="ADAL" clId="{E8935820-B323-48D7-9CE0-2CFF449125B1}"/>
    <pc:docChg chg="undo redo custSel addSld delSld modSld">
      <pc:chgData name="Alice O'Dwyer" userId="bb6796cf-fc52-4712-b95e-8b48e7bce612" providerId="ADAL" clId="{E8935820-B323-48D7-9CE0-2CFF449125B1}" dt="2025-04-25T14:13:09.874" v="1391" actId="6549"/>
      <pc:docMkLst>
        <pc:docMk/>
      </pc:docMkLst>
      <pc:sldChg chg="modSp new mod">
        <pc:chgData name="Alice O'Dwyer" userId="bb6796cf-fc52-4712-b95e-8b48e7bce612" providerId="ADAL" clId="{E8935820-B323-48D7-9CE0-2CFF449125B1}" dt="2025-04-16T13:45:04.581" v="402" actId="20577"/>
        <pc:sldMkLst>
          <pc:docMk/>
          <pc:sldMk cId="440083918" sldId="262"/>
        </pc:sldMkLst>
      </pc:sldChg>
      <pc:sldChg chg="modSp new mod">
        <pc:chgData name="Alice O'Dwyer" userId="bb6796cf-fc52-4712-b95e-8b48e7bce612" providerId="ADAL" clId="{E8935820-B323-48D7-9CE0-2CFF449125B1}" dt="2025-04-25T13:24:57.313" v="742" actId="5793"/>
        <pc:sldMkLst>
          <pc:docMk/>
          <pc:sldMk cId="1946528070" sldId="263"/>
        </pc:sldMkLst>
      </pc:sldChg>
      <pc:sldChg chg="modSp new mod">
        <pc:chgData name="Alice O'Dwyer" userId="bb6796cf-fc52-4712-b95e-8b48e7bce612" providerId="ADAL" clId="{E8935820-B323-48D7-9CE0-2CFF449125B1}" dt="2025-04-25T13:37:22.857" v="900" actId="20577"/>
        <pc:sldMkLst>
          <pc:docMk/>
          <pc:sldMk cId="1012182968" sldId="264"/>
        </pc:sldMkLst>
      </pc:sldChg>
      <pc:sldChg chg="modSp new mod">
        <pc:chgData name="Alice O'Dwyer" userId="bb6796cf-fc52-4712-b95e-8b48e7bce612" providerId="ADAL" clId="{E8935820-B323-48D7-9CE0-2CFF449125B1}" dt="2025-04-25T13:50:00.083" v="935" actId="5793"/>
        <pc:sldMkLst>
          <pc:docMk/>
          <pc:sldMk cId="3970468498" sldId="265"/>
        </pc:sldMkLst>
      </pc:sldChg>
      <pc:sldChg chg="modSp new mod">
        <pc:chgData name="Alice O'Dwyer" userId="bb6796cf-fc52-4712-b95e-8b48e7bce612" providerId="ADAL" clId="{E8935820-B323-48D7-9CE0-2CFF449125B1}" dt="2025-04-25T13:59:26.359" v="1207" actId="20577"/>
        <pc:sldMkLst>
          <pc:docMk/>
          <pc:sldMk cId="2995589985" sldId="266"/>
        </pc:sldMkLst>
      </pc:sldChg>
      <pc:sldChg chg="modSp new mod">
        <pc:chgData name="Alice O'Dwyer" userId="bb6796cf-fc52-4712-b95e-8b48e7bce612" providerId="ADAL" clId="{E8935820-B323-48D7-9CE0-2CFF449125B1}" dt="2025-04-25T14:02:43.354" v="1242" actId="20577"/>
        <pc:sldMkLst>
          <pc:docMk/>
          <pc:sldMk cId="1198689035" sldId="267"/>
        </pc:sldMkLst>
      </pc:sldChg>
      <pc:sldChg chg="modSp new mod">
        <pc:chgData name="Alice O'Dwyer" userId="bb6796cf-fc52-4712-b95e-8b48e7bce612" providerId="ADAL" clId="{E8935820-B323-48D7-9CE0-2CFF449125B1}" dt="2025-04-25T14:11:58.639" v="1334" actId="20577"/>
        <pc:sldMkLst>
          <pc:docMk/>
          <pc:sldMk cId="1461860129" sldId="268"/>
        </pc:sldMkLst>
      </pc:sldChg>
      <pc:sldChg chg="new del">
        <pc:chgData name="Alice O'Dwyer" userId="bb6796cf-fc52-4712-b95e-8b48e7bce612" providerId="ADAL" clId="{E8935820-B323-48D7-9CE0-2CFF449125B1}" dt="2025-04-25T14:12:51.528" v="1337" actId="47"/>
        <pc:sldMkLst>
          <pc:docMk/>
          <pc:sldMk cId="610740751" sldId="269"/>
        </pc:sldMkLst>
      </pc:sldChg>
      <pc:sldChg chg="modSp add mod">
        <pc:chgData name="Alice O'Dwyer" userId="bb6796cf-fc52-4712-b95e-8b48e7bce612" providerId="ADAL" clId="{E8935820-B323-48D7-9CE0-2CFF449125B1}" dt="2025-04-25T14:13:09.874" v="1391" actId="6549"/>
        <pc:sldMkLst>
          <pc:docMk/>
          <pc:sldMk cId="2807307525" sldId="270"/>
        </pc:sldMkLst>
      </pc:sldChg>
    </pc:docChg>
  </pc:docChgLst>
  <pc:docChgLst>
    <pc:chgData name="Becky" userId="S::becky@eski.media::0400a876-98a3-4c62-8d40-42038257a6ad" providerId="AD" clId="Web-{3446C0AF-0906-1DE1-5931-F6C841F9F4DB}"/>
    <pc:docChg chg="modSld">
      <pc:chgData name="Becky" userId="S::becky@eski.media::0400a876-98a3-4c62-8d40-42038257a6ad" providerId="AD" clId="Web-{3446C0AF-0906-1DE1-5931-F6C841F9F4DB}" dt="2025-09-18T12:53:55.901" v="67" actId="20577"/>
      <pc:docMkLst>
        <pc:docMk/>
      </pc:docMkLst>
      <pc:sldChg chg="modSp">
        <pc:chgData name="Becky" userId="S::becky@eski.media::0400a876-98a3-4c62-8d40-42038257a6ad" providerId="AD" clId="Web-{3446C0AF-0906-1DE1-5931-F6C841F9F4DB}" dt="2025-09-18T12:47:23.668" v="3" actId="20577"/>
        <pc:sldMkLst>
          <pc:docMk/>
          <pc:sldMk cId="1722024966" sldId="256"/>
        </pc:sldMkLst>
      </pc:sldChg>
      <pc:sldChg chg="modSp">
        <pc:chgData name="Becky" userId="S::becky@eski.media::0400a876-98a3-4c62-8d40-42038257a6ad" providerId="AD" clId="Web-{3446C0AF-0906-1DE1-5931-F6C841F9F4DB}" dt="2025-09-18T12:48:26.828" v="13" actId="20577"/>
        <pc:sldMkLst>
          <pc:docMk/>
          <pc:sldMk cId="1925340883" sldId="259"/>
        </pc:sldMkLst>
      </pc:sldChg>
      <pc:sldChg chg="modSp">
        <pc:chgData name="Becky" userId="S::becky@eski.media::0400a876-98a3-4c62-8d40-42038257a6ad" providerId="AD" clId="Web-{3446C0AF-0906-1DE1-5931-F6C841F9F4DB}" dt="2025-09-18T12:53:55.901" v="67" actId="20577"/>
        <pc:sldMkLst>
          <pc:docMk/>
          <pc:sldMk cId="440083918" sldId="262"/>
        </pc:sldMkLst>
      </pc:sldChg>
      <pc:sldChg chg="modSp">
        <pc:chgData name="Becky" userId="S::becky@eski.media::0400a876-98a3-4c62-8d40-42038257a6ad" providerId="AD" clId="Web-{3446C0AF-0906-1DE1-5931-F6C841F9F4DB}" dt="2025-09-18T12:49:13.142" v="19" actId="20577"/>
        <pc:sldMkLst>
          <pc:docMk/>
          <pc:sldMk cId="1012182968" sldId="264"/>
        </pc:sldMkLst>
      </pc:sldChg>
      <pc:sldChg chg="modSp">
        <pc:chgData name="Becky" userId="S::becky@eski.media::0400a876-98a3-4c62-8d40-42038257a6ad" providerId="AD" clId="Web-{3446C0AF-0906-1DE1-5931-F6C841F9F4DB}" dt="2025-09-18T12:53:30.729" v="62" actId="20577"/>
        <pc:sldMkLst>
          <pc:docMk/>
          <pc:sldMk cId="2995589985" sldId="266"/>
        </pc:sldMkLst>
      </pc:sldChg>
      <pc:sldChg chg="modSp">
        <pc:chgData name="Becky" userId="S::becky@eski.media::0400a876-98a3-4c62-8d40-42038257a6ad" providerId="AD" clId="Web-{3446C0AF-0906-1DE1-5931-F6C841F9F4DB}" dt="2025-09-18T12:53:41.463" v="65" actId="20577"/>
        <pc:sldMkLst>
          <pc:docMk/>
          <pc:sldMk cId="1198689035" sldId="267"/>
        </pc:sldMkLst>
      </pc:sldChg>
      <pc:sldChg chg="modSp">
        <pc:chgData name="Becky" userId="S::becky@eski.media::0400a876-98a3-4c62-8d40-42038257a6ad" providerId="AD" clId="Web-{3446C0AF-0906-1DE1-5931-F6C841F9F4DB}" dt="2025-09-18T12:48:01.654" v="8" actId="20577"/>
        <pc:sldMkLst>
          <pc:docMk/>
          <pc:sldMk cId="3019810588" sldId="273"/>
        </pc:sldMkLst>
      </pc:sldChg>
      <pc:sldChg chg="modSp">
        <pc:chgData name="Becky" userId="S::becky@eski.media::0400a876-98a3-4c62-8d40-42038257a6ad" providerId="AD" clId="Web-{3446C0AF-0906-1DE1-5931-F6C841F9F4DB}" dt="2025-09-18T12:50:45.318" v="25" actId="20577"/>
        <pc:sldMkLst>
          <pc:docMk/>
          <pc:sldMk cId="2582066247" sldId="277"/>
        </pc:sldMkLst>
      </pc:sldChg>
      <pc:sldChg chg="modSp">
        <pc:chgData name="Becky" userId="S::becky@eski.media::0400a876-98a3-4c62-8d40-42038257a6ad" providerId="AD" clId="Web-{3446C0AF-0906-1DE1-5931-F6C841F9F4DB}" dt="2025-09-18T12:51:33.616" v="35" actId="20577"/>
        <pc:sldMkLst>
          <pc:docMk/>
          <pc:sldMk cId="3444197912" sldId="279"/>
        </pc:sldMkLst>
      </pc:sldChg>
      <pc:sldChg chg="modSp">
        <pc:chgData name="Becky" userId="S::becky@eski.media::0400a876-98a3-4c62-8d40-42038257a6ad" providerId="AD" clId="Web-{3446C0AF-0906-1DE1-5931-F6C841F9F4DB}" dt="2025-09-18T12:51:49.632" v="39" actId="20577"/>
        <pc:sldMkLst>
          <pc:docMk/>
          <pc:sldMk cId="2857322186" sldId="280"/>
        </pc:sldMkLst>
      </pc:sldChg>
      <pc:sldChg chg="modSp">
        <pc:chgData name="Becky" userId="S::becky@eski.media::0400a876-98a3-4c62-8d40-42038257a6ad" providerId="AD" clId="Web-{3446C0AF-0906-1DE1-5931-F6C841F9F4DB}" dt="2025-09-18T12:52:24.102" v="49" actId="20577"/>
        <pc:sldMkLst>
          <pc:docMk/>
          <pc:sldMk cId="3975312812" sldId="281"/>
        </pc:sldMkLst>
      </pc:sldChg>
      <pc:sldChg chg="modSp">
        <pc:chgData name="Becky" userId="S::becky@eski.media::0400a876-98a3-4c62-8d40-42038257a6ad" providerId="AD" clId="Web-{3446C0AF-0906-1DE1-5931-F6C841F9F4DB}" dt="2025-09-18T12:52:54.665" v="56" actId="20577"/>
        <pc:sldMkLst>
          <pc:docMk/>
          <pc:sldMk cId="3626315156" sldId="282"/>
        </pc:sldMkLst>
      </pc:sldChg>
      <pc:sldChg chg="modSp">
        <pc:chgData name="Becky" userId="S::becky@eski.media::0400a876-98a3-4c62-8d40-42038257a6ad" providerId="AD" clId="Web-{3446C0AF-0906-1DE1-5931-F6C841F9F4DB}" dt="2025-09-18T12:53:13.322" v="60" actId="20577"/>
        <pc:sldMkLst>
          <pc:docMk/>
          <pc:sldMk cId="480871431" sldId="283"/>
        </pc:sldMkLst>
      </pc:sldChg>
      <pc:sldChg chg="modSp">
        <pc:chgData name="Becky" userId="S::becky@eski.media::0400a876-98a3-4c62-8d40-42038257a6ad" providerId="AD" clId="Web-{3446C0AF-0906-1DE1-5931-F6C841F9F4DB}" dt="2025-09-18T12:52:05.992" v="44" actId="20577"/>
        <pc:sldMkLst>
          <pc:docMk/>
          <pc:sldMk cId="530366986" sldId="306"/>
        </pc:sldMkLst>
      </pc:sldChg>
      <pc:sldChg chg="modSp">
        <pc:chgData name="Becky" userId="S::becky@eski.media::0400a876-98a3-4c62-8d40-42038257a6ad" providerId="AD" clId="Web-{3446C0AF-0906-1DE1-5931-F6C841F9F4DB}" dt="2025-09-18T12:52:44.743" v="53" actId="20577"/>
        <pc:sldMkLst>
          <pc:docMk/>
          <pc:sldMk cId="3192390720" sldId="307"/>
        </pc:sldMkLst>
      </pc:sldChg>
    </pc:docChg>
  </pc:docChgLst>
  <pc:docChgLst>
    <pc:chgData name="Alice O'Dwyer" userId="bb6796cf-fc52-4712-b95e-8b48e7bce612" providerId="ADAL" clId="{B5556D51-8BC5-4DED-AB89-05AE407C89DD}"/>
    <pc:docChg chg="modSld sldOrd">
      <pc:chgData name="Alice O'Dwyer" userId="bb6796cf-fc52-4712-b95e-8b48e7bce612" providerId="ADAL" clId="{B5556D51-8BC5-4DED-AB89-05AE407C89DD}" dt="2025-07-01T09:45:41.986" v="5"/>
      <pc:docMkLst>
        <pc:docMk/>
      </pc:docMkLst>
      <pc:sldChg chg="ord">
        <pc:chgData name="Alice O'Dwyer" userId="bb6796cf-fc52-4712-b95e-8b48e7bce612" providerId="ADAL" clId="{B5556D51-8BC5-4DED-AB89-05AE407C89DD}" dt="2025-07-01T09:44:10.193" v="1"/>
        <pc:sldMkLst>
          <pc:docMk/>
          <pc:sldMk cId="3970468498" sldId="265"/>
        </pc:sldMkLst>
      </pc:sldChg>
      <pc:sldChg chg="ord">
        <pc:chgData name="Alice O'Dwyer" userId="bb6796cf-fc52-4712-b95e-8b48e7bce612" providerId="ADAL" clId="{B5556D51-8BC5-4DED-AB89-05AE407C89DD}" dt="2025-07-01T09:44:13.854" v="3"/>
        <pc:sldMkLst>
          <pc:docMk/>
          <pc:sldMk cId="2995589985" sldId="266"/>
        </pc:sldMkLst>
      </pc:sldChg>
      <pc:sldChg chg="ord">
        <pc:chgData name="Alice O'Dwyer" userId="bb6796cf-fc52-4712-b95e-8b48e7bce612" providerId="ADAL" clId="{B5556D51-8BC5-4DED-AB89-05AE407C89DD}" dt="2025-07-01T09:45:41.986" v="5"/>
        <pc:sldMkLst>
          <pc:docMk/>
          <pc:sldMk cId="1461860129" sldId="268"/>
        </pc:sldMkLst>
      </pc:sldChg>
    </pc:docChg>
  </pc:docChgLst>
  <pc:docChgLst>
    <pc:chgData name="Keyley Graham" userId="51178f3d-3260-4cce-be31-d5467aca893d" providerId="ADAL" clId="{09B9D2BE-A7C5-F643-92C3-5AE1FEE56442}"/>
    <pc:docChg chg="modSld">
      <pc:chgData name="Keyley Graham" userId="51178f3d-3260-4cce-be31-d5467aca893d" providerId="ADAL" clId="{09B9D2BE-A7C5-F643-92C3-5AE1FEE56442}" dt="2026-01-08T09:38:19.618" v="0" actId="20577"/>
      <pc:docMkLst>
        <pc:docMk/>
      </pc:docMkLst>
      <pc:sldChg chg="modSp">
        <pc:chgData name="Keyley Graham" userId="51178f3d-3260-4cce-be31-d5467aca893d" providerId="ADAL" clId="{09B9D2BE-A7C5-F643-92C3-5AE1FEE56442}" dt="2026-01-08T09:38:19.618" v="0" actId="20577"/>
        <pc:sldMkLst>
          <pc:docMk/>
          <pc:sldMk cId="3444197912" sldId="279"/>
        </pc:sldMkLst>
        <pc:spChg chg="mod">
          <ac:chgData name="Keyley Graham" userId="51178f3d-3260-4cce-be31-d5467aca893d" providerId="ADAL" clId="{09B9D2BE-A7C5-F643-92C3-5AE1FEE56442}" dt="2026-01-08T09:38:19.618" v="0" actId="20577"/>
          <ac:spMkLst>
            <pc:docMk/>
            <pc:sldMk cId="3444197912" sldId="279"/>
            <ac:spMk id="31" creationId="{BD87CF4B-AC52-D692-F41F-4D16C2F740EF}"/>
          </ac:spMkLst>
        </pc:spChg>
      </pc:sldChg>
    </pc:docChg>
  </pc:docChgLst>
  <pc:docChgLst>
    <pc:chgData name="Keyley Graham" userId="51178f3d-3260-4cce-be31-d5467aca893d" providerId="ADAL" clId="{C07EC834-00DD-A447-B8FE-18723364FC9E}"/>
    <pc:docChg chg="undo custSel addSld delSld modSld">
      <pc:chgData name="Keyley Graham" userId="51178f3d-3260-4cce-be31-d5467aca893d" providerId="ADAL" clId="{C07EC834-00DD-A447-B8FE-18723364FC9E}" dt="2025-10-20T12:45:13.661" v="216" actId="404"/>
      <pc:docMkLst>
        <pc:docMk/>
      </pc:docMkLst>
      <pc:sldChg chg="del">
        <pc:chgData name="Keyley Graham" userId="51178f3d-3260-4cce-be31-d5467aca893d" providerId="ADAL" clId="{C07EC834-00DD-A447-B8FE-18723364FC9E}" dt="2025-10-20T12:43:42.379" v="207" actId="2696"/>
        <pc:sldMkLst>
          <pc:docMk/>
          <pc:sldMk cId="1198689035" sldId="267"/>
        </pc:sldMkLst>
      </pc:sldChg>
      <pc:sldChg chg="modSp mod">
        <pc:chgData name="Keyley Graham" userId="51178f3d-3260-4cce-be31-d5467aca893d" providerId="ADAL" clId="{C07EC834-00DD-A447-B8FE-18723364FC9E}" dt="2025-10-20T12:45:13.661" v="216" actId="404"/>
        <pc:sldMkLst>
          <pc:docMk/>
          <pc:sldMk cId="2807307525" sldId="270"/>
        </pc:sldMkLst>
      </pc:sldChg>
      <pc:sldChg chg="addSp delSp modSp mod">
        <pc:chgData name="Keyley Graham" userId="51178f3d-3260-4cce-be31-d5467aca893d" providerId="ADAL" clId="{C07EC834-00DD-A447-B8FE-18723364FC9E}" dt="2025-10-15T12:21:01.857" v="205" actId="20577"/>
        <pc:sldMkLst>
          <pc:docMk/>
          <pc:sldMk cId="2042516343" sldId="276"/>
        </pc:sldMkLst>
      </pc:sldChg>
      <pc:sldChg chg="addSp delSp modSp mod">
        <pc:chgData name="Keyley Graham" userId="51178f3d-3260-4cce-be31-d5467aca893d" providerId="ADAL" clId="{C07EC834-00DD-A447-B8FE-18723364FC9E}" dt="2025-10-15T12:11:31.499" v="93" actId="1038"/>
        <pc:sldMkLst>
          <pc:docMk/>
          <pc:sldMk cId="3444197912" sldId="279"/>
        </pc:sldMkLst>
      </pc:sldChg>
      <pc:sldChg chg="addSp delSp modSp mod">
        <pc:chgData name="Keyley Graham" userId="51178f3d-3260-4cce-be31-d5467aca893d" providerId="ADAL" clId="{C07EC834-00DD-A447-B8FE-18723364FC9E}" dt="2025-10-15T12:11:43.177" v="97" actId="1076"/>
        <pc:sldMkLst>
          <pc:docMk/>
          <pc:sldMk cId="2857322186" sldId="280"/>
        </pc:sldMkLst>
      </pc:sldChg>
      <pc:sldChg chg="addSp delSp modSp mod">
        <pc:chgData name="Keyley Graham" userId="51178f3d-3260-4cce-be31-d5467aca893d" providerId="ADAL" clId="{C07EC834-00DD-A447-B8FE-18723364FC9E}" dt="2025-10-15T12:12:12.200" v="112" actId="1035"/>
        <pc:sldMkLst>
          <pc:docMk/>
          <pc:sldMk cId="3975312812" sldId="281"/>
        </pc:sldMkLst>
      </pc:sldChg>
      <pc:sldChg chg="addSp delSp modSp mod">
        <pc:chgData name="Keyley Graham" userId="51178f3d-3260-4cce-be31-d5467aca893d" providerId="ADAL" clId="{C07EC834-00DD-A447-B8FE-18723364FC9E}" dt="2025-10-15T12:12:39.757" v="131" actId="1076"/>
        <pc:sldMkLst>
          <pc:docMk/>
          <pc:sldMk cId="3626315156" sldId="282"/>
        </pc:sldMkLst>
      </pc:sldChg>
      <pc:sldChg chg="addSp delSp modSp mod">
        <pc:chgData name="Keyley Graham" userId="51178f3d-3260-4cce-be31-d5467aca893d" providerId="ADAL" clId="{C07EC834-00DD-A447-B8FE-18723364FC9E}" dt="2025-10-15T12:12:53.657" v="139" actId="1036"/>
        <pc:sldMkLst>
          <pc:docMk/>
          <pc:sldMk cId="480871431" sldId="283"/>
        </pc:sldMkLst>
      </pc:sldChg>
      <pc:sldChg chg="addSp delSp modSp mod">
        <pc:chgData name="Keyley Graham" userId="51178f3d-3260-4cce-be31-d5467aca893d" providerId="ADAL" clId="{C07EC834-00DD-A447-B8FE-18723364FC9E}" dt="2025-10-15T12:11:57.347" v="101" actId="1076"/>
        <pc:sldMkLst>
          <pc:docMk/>
          <pc:sldMk cId="530366986" sldId="306"/>
        </pc:sldMkLst>
      </pc:sldChg>
      <pc:sldChg chg="addSp delSp modSp mod">
        <pc:chgData name="Keyley Graham" userId="51178f3d-3260-4cce-be31-d5467aca893d" providerId="ADAL" clId="{C07EC834-00DD-A447-B8FE-18723364FC9E}" dt="2025-10-15T12:12:26.863" v="127" actId="1036"/>
        <pc:sldMkLst>
          <pc:docMk/>
          <pc:sldMk cId="3192390720" sldId="307"/>
        </pc:sldMkLst>
      </pc:sldChg>
      <pc:sldChg chg="add">
        <pc:chgData name="Keyley Graham" userId="51178f3d-3260-4cce-be31-d5467aca893d" providerId="ADAL" clId="{C07EC834-00DD-A447-B8FE-18723364FC9E}" dt="2025-10-20T12:43:40.461" v="206"/>
        <pc:sldMkLst>
          <pc:docMk/>
          <pc:sldMk cId="2251652445" sldId="308"/>
        </pc:sldMkLst>
      </pc:sldChg>
    </pc:docChg>
  </pc:docChgLst>
  <pc:docChgLst>
    <pc:chgData name="Lola Bell" userId="35829591-d54e-45a8-96eb-55b1106d1785" providerId="ADAL" clId="{C9976658-92B5-4D1D-9E9C-AEE9D9A70C52}"/>
    <pc:docChg chg="undo redo custSel addSld delSld modSld">
      <pc:chgData name="Lola Bell" userId="35829591-d54e-45a8-96eb-55b1106d1785" providerId="ADAL" clId="{C9976658-92B5-4D1D-9E9C-AEE9D9A70C52}" dt="2025-08-08T09:09:02.415" v="1571" actId="14100"/>
      <pc:docMkLst>
        <pc:docMk/>
      </pc:docMkLst>
      <pc:sldChg chg="del">
        <pc:chgData name="Lola Bell" userId="35829591-d54e-45a8-96eb-55b1106d1785" providerId="ADAL" clId="{C9976658-92B5-4D1D-9E9C-AEE9D9A70C52}" dt="2025-08-06T11:22:10.814" v="90" actId="47"/>
        <pc:sldMkLst>
          <pc:docMk/>
          <pc:sldMk cId="616223111" sldId="256"/>
        </pc:sldMkLst>
      </pc:sldChg>
      <pc:sldChg chg="del">
        <pc:chgData name="Lola Bell" userId="35829591-d54e-45a8-96eb-55b1106d1785" providerId="ADAL" clId="{C9976658-92B5-4D1D-9E9C-AEE9D9A70C52}" dt="2025-08-06T11:31:13.512" v="92" actId="47"/>
        <pc:sldMkLst>
          <pc:docMk/>
          <pc:sldMk cId="619983861" sldId="257"/>
        </pc:sldMkLst>
      </pc:sldChg>
      <pc:sldChg chg="del">
        <pc:chgData name="Lola Bell" userId="35829591-d54e-45a8-96eb-55b1106d1785" providerId="ADAL" clId="{C9976658-92B5-4D1D-9E9C-AEE9D9A70C52}" dt="2025-08-06T11:52:05.465" v="267" actId="47"/>
        <pc:sldMkLst>
          <pc:docMk/>
          <pc:sldMk cId="3512635819" sldId="258"/>
        </pc:sldMkLst>
      </pc:sldChg>
      <pc:sldChg chg="addSp delSp modSp mod">
        <pc:chgData name="Lola Bell" userId="35829591-d54e-45a8-96eb-55b1106d1785" providerId="ADAL" clId="{C9976658-92B5-4D1D-9E9C-AEE9D9A70C52}" dt="2025-08-07T08:59:32.986" v="1023" actId="1076"/>
        <pc:sldMkLst>
          <pc:docMk/>
          <pc:sldMk cId="1925340883" sldId="259"/>
        </pc:sldMkLst>
      </pc:sldChg>
      <pc:sldChg chg="addSp delSp modSp mod delAnim modAnim">
        <pc:chgData name="Lola Bell" userId="35829591-d54e-45a8-96eb-55b1106d1785" providerId="ADAL" clId="{C9976658-92B5-4D1D-9E9C-AEE9D9A70C52}" dt="2025-08-07T13:39:37.665" v="1502" actId="1076"/>
        <pc:sldMkLst>
          <pc:docMk/>
          <pc:sldMk cId="1667140420" sldId="260"/>
        </pc:sldMkLst>
      </pc:sldChg>
      <pc:sldChg chg="addSp delSp modSp mod">
        <pc:chgData name="Lola Bell" userId="35829591-d54e-45a8-96eb-55b1106d1785" providerId="ADAL" clId="{C9976658-92B5-4D1D-9E9C-AEE9D9A70C52}" dt="2025-08-07T08:38:29.986" v="1007" actId="27636"/>
        <pc:sldMkLst>
          <pc:docMk/>
          <pc:sldMk cId="440083918" sldId="262"/>
        </pc:sldMkLst>
      </pc:sldChg>
      <pc:sldChg chg="addSp delSp modSp mod">
        <pc:chgData name="Lola Bell" userId="35829591-d54e-45a8-96eb-55b1106d1785" providerId="ADAL" clId="{C9976658-92B5-4D1D-9E9C-AEE9D9A70C52}" dt="2025-08-07T14:16:11.326" v="1517"/>
        <pc:sldMkLst>
          <pc:docMk/>
          <pc:sldMk cId="1946528070" sldId="263"/>
        </pc:sldMkLst>
      </pc:sldChg>
      <pc:sldChg chg="addSp delSp modSp mod">
        <pc:chgData name="Lola Bell" userId="35829591-d54e-45a8-96eb-55b1106d1785" providerId="ADAL" clId="{C9976658-92B5-4D1D-9E9C-AEE9D9A70C52}" dt="2025-08-07T09:49:15.232" v="1217" actId="14100"/>
        <pc:sldMkLst>
          <pc:docMk/>
          <pc:sldMk cId="1012182968" sldId="264"/>
        </pc:sldMkLst>
      </pc:sldChg>
      <pc:sldChg chg="addSp delSp modSp mod">
        <pc:chgData name="Lola Bell" userId="35829591-d54e-45a8-96eb-55b1106d1785" providerId="ADAL" clId="{C9976658-92B5-4D1D-9E9C-AEE9D9A70C52}" dt="2025-08-08T09:09:02.415" v="1571" actId="14100"/>
        <pc:sldMkLst>
          <pc:docMk/>
          <pc:sldMk cId="3970468498" sldId="265"/>
        </pc:sldMkLst>
      </pc:sldChg>
      <pc:sldChg chg="addSp modSp mod">
        <pc:chgData name="Lola Bell" userId="35829591-d54e-45a8-96eb-55b1106d1785" providerId="ADAL" clId="{C9976658-92B5-4D1D-9E9C-AEE9D9A70C52}" dt="2025-08-07T10:02:18.819" v="1305" actId="1035"/>
        <pc:sldMkLst>
          <pc:docMk/>
          <pc:sldMk cId="2995589985" sldId="266"/>
        </pc:sldMkLst>
      </pc:sldChg>
      <pc:sldChg chg="addSp delSp modSp mod modAnim">
        <pc:chgData name="Lola Bell" userId="35829591-d54e-45a8-96eb-55b1106d1785" providerId="ADAL" clId="{C9976658-92B5-4D1D-9E9C-AEE9D9A70C52}" dt="2025-08-07T12:58:41.191" v="1415" actId="14100"/>
        <pc:sldMkLst>
          <pc:docMk/>
          <pc:sldMk cId="1198689035" sldId="267"/>
        </pc:sldMkLst>
      </pc:sldChg>
      <pc:sldChg chg="addSp modSp mod">
        <pc:chgData name="Lola Bell" userId="35829591-d54e-45a8-96eb-55b1106d1785" providerId="ADAL" clId="{C9976658-92B5-4D1D-9E9C-AEE9D9A70C52}" dt="2025-08-07T15:09:25.542" v="1541" actId="1076"/>
        <pc:sldMkLst>
          <pc:docMk/>
          <pc:sldMk cId="1461860129" sldId="268"/>
        </pc:sldMkLst>
      </pc:sldChg>
      <pc:sldChg chg="addSp delSp modSp mod">
        <pc:chgData name="Lola Bell" userId="35829591-d54e-45a8-96eb-55b1106d1785" providerId="ADAL" clId="{C9976658-92B5-4D1D-9E9C-AEE9D9A70C52}" dt="2025-08-07T13:06:54.897" v="1494" actId="167"/>
        <pc:sldMkLst>
          <pc:docMk/>
          <pc:sldMk cId="2807307525" sldId="270"/>
        </pc:sldMkLst>
      </pc:sldChg>
      <pc:sldChg chg="addSp delSp modSp add mod">
        <pc:chgData name="Lola Bell" userId="35829591-d54e-45a8-96eb-55b1106d1785" providerId="ADAL" clId="{C9976658-92B5-4D1D-9E9C-AEE9D9A70C52}" dt="2025-08-07T13:08:47.875" v="1500" actId="20577"/>
        <pc:sldMkLst>
          <pc:docMk/>
          <pc:sldMk cId="3019401655" sldId="271"/>
        </pc:sldMkLst>
      </pc:sldChg>
      <pc:sldChg chg="addSp delSp modSp add mod">
        <pc:chgData name="Lola Bell" userId="35829591-d54e-45a8-96eb-55b1106d1785" providerId="ADAL" clId="{C9976658-92B5-4D1D-9E9C-AEE9D9A70C52}" dt="2025-08-06T16:06:36.801" v="856" actId="1076"/>
        <pc:sldMkLst>
          <pc:docMk/>
          <pc:sldMk cId="47911143" sldId="272"/>
        </pc:sldMkLst>
      </pc:sldChg>
      <pc:sldChg chg="addSp delSp modSp add mod modAnim">
        <pc:chgData name="Lola Bell" userId="35829591-d54e-45a8-96eb-55b1106d1785" providerId="ADAL" clId="{C9976658-92B5-4D1D-9E9C-AEE9D9A70C52}" dt="2025-08-06T12:00:13.793" v="343" actId="1036"/>
        <pc:sldMkLst>
          <pc:docMk/>
          <pc:sldMk cId="3019810588" sldId="273"/>
        </pc:sldMkLst>
      </pc:sldChg>
      <pc:sldChg chg="addSp delSp modSp new mod">
        <pc:chgData name="Lola Bell" userId="35829591-d54e-45a8-96eb-55b1106d1785" providerId="ADAL" clId="{C9976658-92B5-4D1D-9E9C-AEE9D9A70C52}" dt="2025-08-07T09:51:49.823" v="1245" actId="1076"/>
        <pc:sldMkLst>
          <pc:docMk/>
          <pc:sldMk cId="2367776102" sldId="274"/>
        </pc:sldMkLst>
      </pc:sldChg>
      <pc:sldChg chg="new del">
        <pc:chgData name="Lola Bell" userId="35829591-d54e-45a8-96eb-55b1106d1785" providerId="ADAL" clId="{C9976658-92B5-4D1D-9E9C-AEE9D9A70C52}" dt="2025-08-06T11:53:27.020" v="269" actId="47"/>
        <pc:sldMkLst>
          <pc:docMk/>
          <pc:sldMk cId="4041959057" sldId="274"/>
        </pc:sldMkLst>
      </pc:sldChg>
    </pc:docChg>
  </pc:docChgLst>
  <pc:docChgLst>
    <pc:chgData name="Keyley Graham" userId="51178f3d-3260-4cce-be31-d5467aca893d" providerId="ADAL" clId="{4870F03F-88F1-D644-AC33-6870585AF3DF}"/>
    <pc:docChg chg="custSel addSld modSld">
      <pc:chgData name="Keyley Graham" userId="51178f3d-3260-4cce-be31-d5467aca893d" providerId="ADAL" clId="{4870F03F-88F1-D644-AC33-6870585AF3DF}" dt="2025-12-17T15:19:09.796" v="162" actId="1076"/>
      <pc:docMkLst>
        <pc:docMk/>
      </pc:docMkLst>
      <pc:sldChg chg="modAnim">
        <pc:chgData name="Keyley Graham" userId="51178f3d-3260-4cce-be31-d5467aca893d" providerId="ADAL" clId="{4870F03F-88F1-D644-AC33-6870585AF3DF}" dt="2025-11-20T10:59:51.382" v="5"/>
        <pc:sldMkLst>
          <pc:docMk/>
          <pc:sldMk cId="1722024966" sldId="256"/>
        </pc:sldMkLst>
      </pc:sldChg>
      <pc:sldChg chg="modSp modAnim">
        <pc:chgData name="Keyley Graham" userId="51178f3d-3260-4cce-be31-d5467aca893d" providerId="ADAL" clId="{4870F03F-88F1-D644-AC33-6870585AF3DF}" dt="2025-12-17T12:14:31.829" v="143" actId="20577"/>
        <pc:sldMkLst>
          <pc:docMk/>
          <pc:sldMk cId="1925340883" sldId="259"/>
        </pc:sldMkLst>
      </pc:sldChg>
      <pc:sldChg chg="addSp modSp mod modAnim">
        <pc:chgData name="Keyley Graham" userId="51178f3d-3260-4cce-be31-d5467aca893d" providerId="ADAL" clId="{4870F03F-88F1-D644-AC33-6870585AF3DF}" dt="2025-11-20T11:09:39.140" v="100"/>
        <pc:sldMkLst>
          <pc:docMk/>
          <pc:sldMk cId="1667140420" sldId="260"/>
        </pc:sldMkLst>
      </pc:sldChg>
      <pc:sldChg chg="addSp delSp modSp mod modAnim">
        <pc:chgData name="Keyley Graham" userId="51178f3d-3260-4cce-be31-d5467aca893d" providerId="ADAL" clId="{4870F03F-88F1-D644-AC33-6870585AF3DF}" dt="2025-11-27T11:11:22.657" v="138"/>
        <pc:sldMkLst>
          <pc:docMk/>
          <pc:sldMk cId="2010400135" sldId="261"/>
        </pc:sldMkLst>
      </pc:sldChg>
      <pc:sldChg chg="modAnim">
        <pc:chgData name="Keyley Graham" userId="51178f3d-3260-4cce-be31-d5467aca893d" providerId="ADAL" clId="{4870F03F-88F1-D644-AC33-6870585AF3DF}" dt="2025-11-20T11:12:22.515" v="113"/>
        <pc:sldMkLst>
          <pc:docMk/>
          <pc:sldMk cId="440083918" sldId="262"/>
        </pc:sldMkLst>
      </pc:sldChg>
      <pc:sldChg chg="modAnim">
        <pc:chgData name="Keyley Graham" userId="51178f3d-3260-4cce-be31-d5467aca893d" providerId="ADAL" clId="{4870F03F-88F1-D644-AC33-6870585AF3DF}" dt="2025-11-20T11:01:54.715" v="25"/>
        <pc:sldMkLst>
          <pc:docMk/>
          <pc:sldMk cId="1946528070" sldId="263"/>
        </pc:sldMkLst>
      </pc:sldChg>
      <pc:sldChg chg="modSp mod modAnim">
        <pc:chgData name="Keyley Graham" userId="51178f3d-3260-4cce-be31-d5467aca893d" providerId="ADAL" clId="{4870F03F-88F1-D644-AC33-6870585AF3DF}" dt="2025-11-20T11:15:41.407" v="134" actId="14100"/>
        <pc:sldMkLst>
          <pc:docMk/>
          <pc:sldMk cId="1012182968" sldId="264"/>
        </pc:sldMkLst>
      </pc:sldChg>
      <pc:sldChg chg="modAnim">
        <pc:chgData name="Keyley Graham" userId="51178f3d-3260-4cce-be31-d5467aca893d" providerId="ADAL" clId="{4870F03F-88F1-D644-AC33-6870585AF3DF}" dt="2025-11-20T11:12:08.530" v="109"/>
        <pc:sldMkLst>
          <pc:docMk/>
          <pc:sldMk cId="3970468498" sldId="265"/>
        </pc:sldMkLst>
      </pc:sldChg>
      <pc:sldChg chg="modAnim">
        <pc:chgData name="Keyley Graham" userId="51178f3d-3260-4cce-be31-d5467aca893d" providerId="ADAL" clId="{4870F03F-88F1-D644-AC33-6870585AF3DF}" dt="2025-11-20T11:07:41.842" v="95"/>
        <pc:sldMkLst>
          <pc:docMk/>
          <pc:sldMk cId="2995589985" sldId="266"/>
        </pc:sldMkLst>
      </pc:sldChg>
      <pc:sldChg chg="addSp delSp modSp mod delAnim modAnim">
        <pc:chgData name="Keyley Graham" userId="51178f3d-3260-4cce-be31-d5467aca893d" providerId="ADAL" clId="{4870F03F-88F1-D644-AC33-6870585AF3DF}" dt="2025-12-08T11:00:15.054" v="141"/>
        <pc:sldMkLst>
          <pc:docMk/>
          <pc:sldMk cId="2807307525" sldId="270"/>
        </pc:sldMkLst>
      </pc:sldChg>
      <pc:sldChg chg="modSp mod modAnim">
        <pc:chgData name="Keyley Graham" userId="51178f3d-3260-4cce-be31-d5467aca893d" providerId="ADAL" clId="{4870F03F-88F1-D644-AC33-6870585AF3DF}" dt="2025-12-17T15:19:09.796" v="162" actId="1076"/>
        <pc:sldMkLst>
          <pc:docMk/>
          <pc:sldMk cId="47911143" sldId="272"/>
        </pc:sldMkLst>
      </pc:sldChg>
      <pc:sldChg chg="modAnim">
        <pc:chgData name="Keyley Graham" userId="51178f3d-3260-4cce-be31-d5467aca893d" providerId="ADAL" clId="{4870F03F-88F1-D644-AC33-6870585AF3DF}" dt="2025-11-20T11:00:47.207" v="15"/>
        <pc:sldMkLst>
          <pc:docMk/>
          <pc:sldMk cId="3019810588" sldId="273"/>
        </pc:sldMkLst>
      </pc:sldChg>
      <pc:sldChg chg="modAnim">
        <pc:chgData name="Keyley Graham" userId="51178f3d-3260-4cce-be31-d5467aca893d" providerId="ADAL" clId="{4870F03F-88F1-D644-AC33-6870585AF3DF}" dt="2025-11-20T11:02:28.366" v="33"/>
        <pc:sldMkLst>
          <pc:docMk/>
          <pc:sldMk cId="2367776102" sldId="274"/>
        </pc:sldMkLst>
      </pc:sldChg>
      <pc:sldChg chg="modAnim">
        <pc:chgData name="Keyley Graham" userId="51178f3d-3260-4cce-be31-d5467aca893d" providerId="ADAL" clId="{4870F03F-88F1-D644-AC33-6870585AF3DF}" dt="2025-11-20T11:02:15.177" v="30"/>
        <pc:sldMkLst>
          <pc:docMk/>
          <pc:sldMk cId="549684656" sldId="275"/>
        </pc:sldMkLst>
      </pc:sldChg>
      <pc:sldChg chg="modAnim">
        <pc:chgData name="Keyley Graham" userId="51178f3d-3260-4cce-be31-d5467aca893d" providerId="ADAL" clId="{4870F03F-88F1-D644-AC33-6870585AF3DF}" dt="2025-11-20T11:13:39.289" v="127"/>
        <pc:sldMkLst>
          <pc:docMk/>
          <pc:sldMk cId="2042516343" sldId="276"/>
        </pc:sldMkLst>
      </pc:sldChg>
      <pc:sldChg chg="modAnim">
        <pc:chgData name="Keyley Graham" userId="51178f3d-3260-4cce-be31-d5467aca893d" providerId="ADAL" clId="{4870F03F-88F1-D644-AC33-6870585AF3DF}" dt="2025-11-20T11:02:42.575" v="36"/>
        <pc:sldMkLst>
          <pc:docMk/>
          <pc:sldMk cId="2582066247" sldId="277"/>
        </pc:sldMkLst>
      </pc:sldChg>
      <pc:sldChg chg="addSp delSp modSp mod modAnim">
        <pc:chgData name="Keyley Graham" userId="51178f3d-3260-4cce-be31-d5467aca893d" providerId="ADAL" clId="{4870F03F-88F1-D644-AC33-6870585AF3DF}" dt="2025-12-17T12:26:45.877" v="159" actId="14100"/>
        <pc:sldMkLst>
          <pc:docMk/>
          <pc:sldMk cId="3616654508" sldId="278"/>
        </pc:sldMkLst>
      </pc:sldChg>
      <pc:sldChg chg="modAnim">
        <pc:chgData name="Keyley Graham" userId="51178f3d-3260-4cce-be31-d5467aca893d" providerId="ADAL" clId="{4870F03F-88F1-D644-AC33-6870585AF3DF}" dt="2025-11-20T11:10:52.439" v="102"/>
        <pc:sldMkLst>
          <pc:docMk/>
          <pc:sldMk cId="3444197912" sldId="279"/>
        </pc:sldMkLst>
      </pc:sldChg>
      <pc:sldChg chg="modSp modAnim">
        <pc:chgData name="Keyley Graham" userId="51178f3d-3260-4cce-be31-d5467aca893d" providerId="ADAL" clId="{4870F03F-88F1-D644-AC33-6870585AF3DF}" dt="2025-12-17T12:18:01.409" v="148"/>
        <pc:sldMkLst>
          <pc:docMk/>
          <pc:sldMk cId="2857322186" sldId="280"/>
        </pc:sldMkLst>
      </pc:sldChg>
      <pc:sldChg chg="modSp modAnim">
        <pc:chgData name="Keyley Graham" userId="51178f3d-3260-4cce-be31-d5467aca893d" providerId="ADAL" clId="{4870F03F-88F1-D644-AC33-6870585AF3DF}" dt="2025-12-17T12:18:36.048" v="150"/>
        <pc:sldMkLst>
          <pc:docMk/>
          <pc:sldMk cId="3975312812" sldId="281"/>
        </pc:sldMkLst>
      </pc:sldChg>
      <pc:sldChg chg="modSp modAnim">
        <pc:chgData name="Keyley Graham" userId="51178f3d-3260-4cce-be31-d5467aca893d" providerId="ADAL" clId="{4870F03F-88F1-D644-AC33-6870585AF3DF}" dt="2025-12-17T12:18:42.684" v="152"/>
        <pc:sldMkLst>
          <pc:docMk/>
          <pc:sldMk cId="3626315156" sldId="282"/>
        </pc:sldMkLst>
      </pc:sldChg>
      <pc:sldChg chg="modSp modAnim">
        <pc:chgData name="Keyley Graham" userId="51178f3d-3260-4cce-be31-d5467aca893d" providerId="ADAL" clId="{4870F03F-88F1-D644-AC33-6870585AF3DF}" dt="2025-12-17T12:18:45.114" v="153"/>
        <pc:sldMkLst>
          <pc:docMk/>
          <pc:sldMk cId="480871431" sldId="283"/>
        </pc:sldMkLst>
      </pc:sldChg>
      <pc:sldChg chg="modSp modAnim">
        <pc:chgData name="Keyley Graham" userId="51178f3d-3260-4cce-be31-d5467aca893d" providerId="ADAL" clId="{4870F03F-88F1-D644-AC33-6870585AF3DF}" dt="2025-12-17T12:18:32.588" v="149"/>
        <pc:sldMkLst>
          <pc:docMk/>
          <pc:sldMk cId="530366986" sldId="306"/>
        </pc:sldMkLst>
      </pc:sldChg>
      <pc:sldChg chg="modSp modAnim">
        <pc:chgData name="Keyley Graham" userId="51178f3d-3260-4cce-be31-d5467aca893d" providerId="ADAL" clId="{4870F03F-88F1-D644-AC33-6870585AF3DF}" dt="2025-12-17T12:18:38.990" v="151"/>
        <pc:sldMkLst>
          <pc:docMk/>
          <pc:sldMk cId="3192390720" sldId="307"/>
        </pc:sldMkLst>
      </pc:sldChg>
      <pc:sldChg chg="modSp modAnim">
        <pc:chgData name="Keyley Graham" userId="51178f3d-3260-4cce-be31-d5467aca893d" providerId="ADAL" clId="{4870F03F-88F1-D644-AC33-6870585AF3DF}" dt="2025-12-17T12:14:50.059" v="144" actId="20577"/>
        <pc:sldMkLst>
          <pc:docMk/>
          <pc:sldMk cId="2251652445" sldId="308"/>
        </pc:sldMkLst>
      </pc:sldChg>
      <pc:sldChg chg="add">
        <pc:chgData name="Keyley Graham" userId="51178f3d-3260-4cce-be31-d5467aca893d" providerId="ADAL" clId="{4870F03F-88F1-D644-AC33-6870585AF3DF}" dt="2025-12-08T11:00:05.134" v="139" actId="2890"/>
        <pc:sldMkLst>
          <pc:docMk/>
          <pc:sldMk cId="2992836284"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84882D-4044-4512-A62A-9A5BDB0BBD1D}" type="datetimeFigureOut">
              <a:rPr lang="en-GB" smtClean="0"/>
              <a:t>26/01/2026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A00679-E86F-48F7-B823-14706675A246}" type="slidenum">
              <a:rPr lang="en-GB" smtClean="0"/>
              <a:t>‹#›</a:t>
            </a:fld>
            <a:endParaRPr lang="en-GB" dirty="0"/>
          </a:p>
        </p:txBody>
      </p:sp>
    </p:spTree>
    <p:extLst>
      <p:ext uri="{BB962C8B-B14F-4D97-AF65-F5344CB8AC3E}">
        <p14:creationId xmlns:p14="http://schemas.microsoft.com/office/powerpoint/2010/main" val="1454480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4F24B0-65F2-BB42-ACA6-7DD165EC59A6}" type="slidenum">
              <a:rPr lang="en-US" smtClean="0"/>
              <a:t>3</a:t>
            </a:fld>
            <a:endParaRPr lang="en-US" dirty="0"/>
          </a:p>
        </p:txBody>
      </p:sp>
    </p:spTree>
    <p:extLst>
      <p:ext uri="{BB962C8B-B14F-4D97-AF65-F5344CB8AC3E}">
        <p14:creationId xmlns:p14="http://schemas.microsoft.com/office/powerpoint/2010/main" val="2549343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A00679-E86F-48F7-B823-14706675A246}" type="slidenum">
              <a:rPr lang="en-GB" smtClean="0"/>
              <a:t>8</a:t>
            </a:fld>
            <a:endParaRPr lang="en-GB" dirty="0"/>
          </a:p>
        </p:txBody>
      </p:sp>
    </p:spTree>
    <p:extLst>
      <p:ext uri="{BB962C8B-B14F-4D97-AF65-F5344CB8AC3E}">
        <p14:creationId xmlns:p14="http://schemas.microsoft.com/office/powerpoint/2010/main" val="1932713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904D9-DA89-2E23-D2B2-45E872F12E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76491E-57BA-DF34-DB4E-13A51A99ED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351FD4-F17E-F7AD-509B-CF476B21A75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E8B5DA6-1437-AE94-83BE-1DD30AC8AA27}"/>
              </a:ext>
            </a:extLst>
          </p:cNvPr>
          <p:cNvSpPr>
            <a:spLocks noGrp="1"/>
          </p:cNvSpPr>
          <p:nvPr>
            <p:ph type="sldNum" sz="quarter" idx="5"/>
          </p:nvPr>
        </p:nvSpPr>
        <p:spPr/>
        <p:txBody>
          <a:bodyPr/>
          <a:lstStyle/>
          <a:p>
            <a:fld id="{A0A00679-E86F-48F7-B823-14706675A246}" type="slidenum">
              <a:rPr lang="en-GB" smtClean="0"/>
              <a:t>9</a:t>
            </a:fld>
            <a:endParaRPr lang="en-GB" dirty="0"/>
          </a:p>
        </p:txBody>
      </p:sp>
    </p:spTree>
    <p:extLst>
      <p:ext uri="{BB962C8B-B14F-4D97-AF65-F5344CB8AC3E}">
        <p14:creationId xmlns:p14="http://schemas.microsoft.com/office/powerpoint/2010/main" val="1029049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F5EF-826F-A939-6407-EA6B2D7E99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4FBA25-DB9E-3861-7FAD-F8431DCBE6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7A09C4-31D5-707D-32C2-73E6975EC3E9}"/>
              </a:ext>
            </a:extLst>
          </p:cNvPr>
          <p:cNvSpPr>
            <a:spLocks noGrp="1"/>
          </p:cNvSpPr>
          <p:nvPr>
            <p:ph type="dt" sz="half" idx="10"/>
          </p:nvPr>
        </p:nvSpPr>
        <p:spPr/>
        <p:txBody>
          <a:bodyPr/>
          <a:lstStyle/>
          <a:p>
            <a:fld id="{198144A1-71CB-426D-84AD-13255EEF1EC0}" type="datetimeFigureOut">
              <a:rPr lang="en-GB" smtClean="0"/>
              <a:t>26/01/2026</a:t>
            </a:fld>
            <a:endParaRPr lang="en-GB" dirty="0"/>
          </a:p>
        </p:txBody>
      </p:sp>
      <p:sp>
        <p:nvSpPr>
          <p:cNvPr id="5" name="Footer Placeholder 4">
            <a:extLst>
              <a:ext uri="{FF2B5EF4-FFF2-40B4-BE49-F238E27FC236}">
                <a16:creationId xmlns:a16="http://schemas.microsoft.com/office/drawing/2014/main" id="{A9206008-0FBB-E994-AA6D-015D16B4821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9873D22-5582-E103-4A29-98B860195A4E}"/>
              </a:ext>
            </a:extLst>
          </p:cNvPr>
          <p:cNvSpPr>
            <a:spLocks noGrp="1"/>
          </p:cNvSpPr>
          <p:nvPr>
            <p:ph type="sldNum" sz="quarter" idx="12"/>
          </p:nvPr>
        </p:nvSpPr>
        <p:spPr/>
        <p:txBody>
          <a:bodyPr/>
          <a:lstStyle/>
          <a:p>
            <a:fld id="{8D8C0070-9DFF-4F3F-9ECF-8182F79DE611}" type="slidenum">
              <a:rPr lang="en-GB" smtClean="0"/>
              <a:t>‹#›</a:t>
            </a:fld>
            <a:endParaRPr lang="en-GB" dirty="0"/>
          </a:p>
        </p:txBody>
      </p:sp>
    </p:spTree>
    <p:extLst>
      <p:ext uri="{BB962C8B-B14F-4D97-AF65-F5344CB8AC3E}">
        <p14:creationId xmlns:p14="http://schemas.microsoft.com/office/powerpoint/2010/main" val="364230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9090C-151F-0012-43E9-3B7648EE381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74E7AD-7456-B8A2-D5BA-338342A35B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EBD01F-A500-1A30-2298-09E253D9C870}"/>
              </a:ext>
            </a:extLst>
          </p:cNvPr>
          <p:cNvSpPr>
            <a:spLocks noGrp="1"/>
          </p:cNvSpPr>
          <p:nvPr>
            <p:ph type="dt" sz="half" idx="10"/>
          </p:nvPr>
        </p:nvSpPr>
        <p:spPr/>
        <p:txBody>
          <a:bodyPr/>
          <a:lstStyle/>
          <a:p>
            <a:fld id="{198144A1-71CB-426D-84AD-13255EEF1EC0}" type="datetimeFigureOut">
              <a:rPr lang="en-GB" smtClean="0"/>
              <a:t>26/01/2026</a:t>
            </a:fld>
            <a:endParaRPr lang="en-GB" dirty="0"/>
          </a:p>
        </p:txBody>
      </p:sp>
      <p:sp>
        <p:nvSpPr>
          <p:cNvPr id="5" name="Footer Placeholder 4">
            <a:extLst>
              <a:ext uri="{FF2B5EF4-FFF2-40B4-BE49-F238E27FC236}">
                <a16:creationId xmlns:a16="http://schemas.microsoft.com/office/drawing/2014/main" id="{51952075-D904-BAE4-A0D4-DC906D16719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C2CD056-071E-D3BF-A00F-0D3EF57C08BB}"/>
              </a:ext>
            </a:extLst>
          </p:cNvPr>
          <p:cNvSpPr>
            <a:spLocks noGrp="1"/>
          </p:cNvSpPr>
          <p:nvPr>
            <p:ph type="sldNum" sz="quarter" idx="12"/>
          </p:nvPr>
        </p:nvSpPr>
        <p:spPr/>
        <p:txBody>
          <a:bodyPr/>
          <a:lstStyle/>
          <a:p>
            <a:fld id="{8D8C0070-9DFF-4F3F-9ECF-8182F79DE611}" type="slidenum">
              <a:rPr lang="en-GB" smtClean="0"/>
              <a:t>‹#›</a:t>
            </a:fld>
            <a:endParaRPr lang="en-GB" dirty="0"/>
          </a:p>
        </p:txBody>
      </p:sp>
    </p:spTree>
    <p:extLst>
      <p:ext uri="{BB962C8B-B14F-4D97-AF65-F5344CB8AC3E}">
        <p14:creationId xmlns:p14="http://schemas.microsoft.com/office/powerpoint/2010/main" val="608591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C65F8C-49CA-E035-32F4-5A43A6F475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BE83F2-1025-8586-6929-7CACFA37A4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528B47-65CD-42EC-3716-D94F75CFD08B}"/>
              </a:ext>
            </a:extLst>
          </p:cNvPr>
          <p:cNvSpPr>
            <a:spLocks noGrp="1"/>
          </p:cNvSpPr>
          <p:nvPr>
            <p:ph type="dt" sz="half" idx="10"/>
          </p:nvPr>
        </p:nvSpPr>
        <p:spPr/>
        <p:txBody>
          <a:bodyPr/>
          <a:lstStyle/>
          <a:p>
            <a:fld id="{198144A1-71CB-426D-84AD-13255EEF1EC0}" type="datetimeFigureOut">
              <a:rPr lang="en-GB" smtClean="0"/>
              <a:t>26/01/2026</a:t>
            </a:fld>
            <a:endParaRPr lang="en-GB" dirty="0"/>
          </a:p>
        </p:txBody>
      </p:sp>
      <p:sp>
        <p:nvSpPr>
          <p:cNvPr id="5" name="Footer Placeholder 4">
            <a:extLst>
              <a:ext uri="{FF2B5EF4-FFF2-40B4-BE49-F238E27FC236}">
                <a16:creationId xmlns:a16="http://schemas.microsoft.com/office/drawing/2014/main" id="{22E29915-6B96-B96E-A9E6-EBCF18DA6AE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76F085B-3927-D7F2-2566-7D03BC56920B}"/>
              </a:ext>
            </a:extLst>
          </p:cNvPr>
          <p:cNvSpPr>
            <a:spLocks noGrp="1"/>
          </p:cNvSpPr>
          <p:nvPr>
            <p:ph type="sldNum" sz="quarter" idx="12"/>
          </p:nvPr>
        </p:nvSpPr>
        <p:spPr/>
        <p:txBody>
          <a:bodyPr/>
          <a:lstStyle/>
          <a:p>
            <a:fld id="{8D8C0070-9DFF-4F3F-9ECF-8182F79DE611}" type="slidenum">
              <a:rPr lang="en-GB" smtClean="0"/>
              <a:t>‹#›</a:t>
            </a:fld>
            <a:endParaRPr lang="en-GB" dirty="0"/>
          </a:p>
        </p:txBody>
      </p:sp>
    </p:spTree>
    <p:extLst>
      <p:ext uri="{BB962C8B-B14F-4D97-AF65-F5344CB8AC3E}">
        <p14:creationId xmlns:p14="http://schemas.microsoft.com/office/powerpoint/2010/main" val="270591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01140-896A-5817-F641-487C3D57DC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EA833C-029D-EBC7-68D0-3E69DBE20B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36E74-0F26-D9B6-81C0-F798CCD167A1}"/>
              </a:ext>
            </a:extLst>
          </p:cNvPr>
          <p:cNvSpPr>
            <a:spLocks noGrp="1"/>
          </p:cNvSpPr>
          <p:nvPr>
            <p:ph type="dt" sz="half" idx="10"/>
          </p:nvPr>
        </p:nvSpPr>
        <p:spPr/>
        <p:txBody>
          <a:bodyPr/>
          <a:lstStyle/>
          <a:p>
            <a:fld id="{198144A1-71CB-426D-84AD-13255EEF1EC0}" type="datetimeFigureOut">
              <a:rPr lang="en-GB" smtClean="0"/>
              <a:t>26/01/2026</a:t>
            </a:fld>
            <a:endParaRPr lang="en-GB" dirty="0"/>
          </a:p>
        </p:txBody>
      </p:sp>
      <p:sp>
        <p:nvSpPr>
          <p:cNvPr id="5" name="Footer Placeholder 4">
            <a:extLst>
              <a:ext uri="{FF2B5EF4-FFF2-40B4-BE49-F238E27FC236}">
                <a16:creationId xmlns:a16="http://schemas.microsoft.com/office/drawing/2014/main" id="{F32CA352-1BD6-A23F-31F1-0A3750825E2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06B4830-C84D-E145-C93C-8A5097D2A997}"/>
              </a:ext>
            </a:extLst>
          </p:cNvPr>
          <p:cNvSpPr>
            <a:spLocks noGrp="1"/>
          </p:cNvSpPr>
          <p:nvPr>
            <p:ph type="sldNum" sz="quarter" idx="12"/>
          </p:nvPr>
        </p:nvSpPr>
        <p:spPr/>
        <p:txBody>
          <a:bodyPr/>
          <a:lstStyle/>
          <a:p>
            <a:fld id="{8D8C0070-9DFF-4F3F-9ECF-8182F79DE611}" type="slidenum">
              <a:rPr lang="en-GB" smtClean="0"/>
              <a:t>‹#›</a:t>
            </a:fld>
            <a:endParaRPr lang="en-GB" dirty="0"/>
          </a:p>
        </p:txBody>
      </p:sp>
    </p:spTree>
    <p:extLst>
      <p:ext uri="{BB962C8B-B14F-4D97-AF65-F5344CB8AC3E}">
        <p14:creationId xmlns:p14="http://schemas.microsoft.com/office/powerpoint/2010/main" val="2596537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B8B97-4AF4-8F3F-8CCD-10FC993219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D05436B-D3A8-8F13-BCC0-D8A255CBB00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024FBE-F6B2-0B2E-EBFA-235807EE30AF}"/>
              </a:ext>
            </a:extLst>
          </p:cNvPr>
          <p:cNvSpPr>
            <a:spLocks noGrp="1"/>
          </p:cNvSpPr>
          <p:nvPr>
            <p:ph type="dt" sz="half" idx="10"/>
          </p:nvPr>
        </p:nvSpPr>
        <p:spPr/>
        <p:txBody>
          <a:bodyPr/>
          <a:lstStyle/>
          <a:p>
            <a:fld id="{198144A1-71CB-426D-84AD-13255EEF1EC0}" type="datetimeFigureOut">
              <a:rPr lang="en-GB" smtClean="0"/>
              <a:t>26/01/2026</a:t>
            </a:fld>
            <a:endParaRPr lang="en-GB" dirty="0"/>
          </a:p>
        </p:txBody>
      </p:sp>
      <p:sp>
        <p:nvSpPr>
          <p:cNvPr id="5" name="Footer Placeholder 4">
            <a:extLst>
              <a:ext uri="{FF2B5EF4-FFF2-40B4-BE49-F238E27FC236}">
                <a16:creationId xmlns:a16="http://schemas.microsoft.com/office/drawing/2014/main" id="{8367D73A-9650-6453-F805-53D851AA57E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E65BCD7-BF9D-B902-1E5B-C1D498448465}"/>
              </a:ext>
            </a:extLst>
          </p:cNvPr>
          <p:cNvSpPr>
            <a:spLocks noGrp="1"/>
          </p:cNvSpPr>
          <p:nvPr>
            <p:ph type="sldNum" sz="quarter" idx="12"/>
          </p:nvPr>
        </p:nvSpPr>
        <p:spPr/>
        <p:txBody>
          <a:bodyPr/>
          <a:lstStyle/>
          <a:p>
            <a:fld id="{8D8C0070-9DFF-4F3F-9ECF-8182F79DE611}" type="slidenum">
              <a:rPr lang="en-GB" smtClean="0"/>
              <a:t>‹#›</a:t>
            </a:fld>
            <a:endParaRPr lang="en-GB" dirty="0"/>
          </a:p>
        </p:txBody>
      </p:sp>
    </p:spTree>
    <p:extLst>
      <p:ext uri="{BB962C8B-B14F-4D97-AF65-F5344CB8AC3E}">
        <p14:creationId xmlns:p14="http://schemas.microsoft.com/office/powerpoint/2010/main" val="25708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64859-9463-EF67-D223-E42701DE85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090A58-81F4-67AF-926D-68B70369FE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0650A5A-266A-E8AD-8FC5-24034C6465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43CF333-D091-8A01-86D8-E53B1112BB66}"/>
              </a:ext>
            </a:extLst>
          </p:cNvPr>
          <p:cNvSpPr>
            <a:spLocks noGrp="1"/>
          </p:cNvSpPr>
          <p:nvPr>
            <p:ph type="dt" sz="half" idx="10"/>
          </p:nvPr>
        </p:nvSpPr>
        <p:spPr/>
        <p:txBody>
          <a:bodyPr/>
          <a:lstStyle/>
          <a:p>
            <a:fld id="{198144A1-71CB-426D-84AD-13255EEF1EC0}" type="datetimeFigureOut">
              <a:rPr lang="en-GB" smtClean="0"/>
              <a:t>26/01/2026</a:t>
            </a:fld>
            <a:endParaRPr lang="en-GB" dirty="0"/>
          </a:p>
        </p:txBody>
      </p:sp>
      <p:sp>
        <p:nvSpPr>
          <p:cNvPr id="6" name="Footer Placeholder 5">
            <a:extLst>
              <a:ext uri="{FF2B5EF4-FFF2-40B4-BE49-F238E27FC236}">
                <a16:creationId xmlns:a16="http://schemas.microsoft.com/office/drawing/2014/main" id="{9660B386-9FF5-791F-6BBD-75FC91F984C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F843D4E-C521-9368-573D-581E104F625D}"/>
              </a:ext>
            </a:extLst>
          </p:cNvPr>
          <p:cNvSpPr>
            <a:spLocks noGrp="1"/>
          </p:cNvSpPr>
          <p:nvPr>
            <p:ph type="sldNum" sz="quarter" idx="12"/>
          </p:nvPr>
        </p:nvSpPr>
        <p:spPr/>
        <p:txBody>
          <a:bodyPr/>
          <a:lstStyle/>
          <a:p>
            <a:fld id="{8D8C0070-9DFF-4F3F-9ECF-8182F79DE611}" type="slidenum">
              <a:rPr lang="en-GB" smtClean="0"/>
              <a:t>‹#›</a:t>
            </a:fld>
            <a:endParaRPr lang="en-GB" dirty="0"/>
          </a:p>
        </p:txBody>
      </p:sp>
    </p:spTree>
    <p:extLst>
      <p:ext uri="{BB962C8B-B14F-4D97-AF65-F5344CB8AC3E}">
        <p14:creationId xmlns:p14="http://schemas.microsoft.com/office/powerpoint/2010/main" val="3634892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A7BB6-4367-30EE-3001-56A707488B9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2F3E56-735D-0595-ED79-3EECB34CC7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2C663C-7F80-45A8-1C4D-D3D01FC6AD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16DF6E-29BB-650F-AC3F-F3C634076F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E5A5CA-4585-A190-4C67-642022FF47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612FEBD-1611-83FB-A646-A94D81268043}"/>
              </a:ext>
            </a:extLst>
          </p:cNvPr>
          <p:cNvSpPr>
            <a:spLocks noGrp="1"/>
          </p:cNvSpPr>
          <p:nvPr>
            <p:ph type="dt" sz="half" idx="10"/>
          </p:nvPr>
        </p:nvSpPr>
        <p:spPr/>
        <p:txBody>
          <a:bodyPr/>
          <a:lstStyle/>
          <a:p>
            <a:fld id="{198144A1-71CB-426D-84AD-13255EEF1EC0}" type="datetimeFigureOut">
              <a:rPr lang="en-GB" smtClean="0"/>
              <a:t>26/01/2026</a:t>
            </a:fld>
            <a:endParaRPr lang="en-GB" dirty="0"/>
          </a:p>
        </p:txBody>
      </p:sp>
      <p:sp>
        <p:nvSpPr>
          <p:cNvPr id="8" name="Footer Placeholder 7">
            <a:extLst>
              <a:ext uri="{FF2B5EF4-FFF2-40B4-BE49-F238E27FC236}">
                <a16:creationId xmlns:a16="http://schemas.microsoft.com/office/drawing/2014/main" id="{0A4019A5-E9EF-A469-2796-3A407D93CB3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DFE9802-1D8D-1B2A-6A39-C9FFD1ABEDE4}"/>
              </a:ext>
            </a:extLst>
          </p:cNvPr>
          <p:cNvSpPr>
            <a:spLocks noGrp="1"/>
          </p:cNvSpPr>
          <p:nvPr>
            <p:ph type="sldNum" sz="quarter" idx="12"/>
          </p:nvPr>
        </p:nvSpPr>
        <p:spPr/>
        <p:txBody>
          <a:bodyPr/>
          <a:lstStyle/>
          <a:p>
            <a:fld id="{8D8C0070-9DFF-4F3F-9ECF-8182F79DE611}" type="slidenum">
              <a:rPr lang="en-GB" smtClean="0"/>
              <a:t>‹#›</a:t>
            </a:fld>
            <a:endParaRPr lang="en-GB" dirty="0"/>
          </a:p>
        </p:txBody>
      </p:sp>
    </p:spTree>
    <p:extLst>
      <p:ext uri="{BB962C8B-B14F-4D97-AF65-F5344CB8AC3E}">
        <p14:creationId xmlns:p14="http://schemas.microsoft.com/office/powerpoint/2010/main" val="1286079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0FFE6-0E40-8ADC-6786-591F0E8993C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A32160F-8A0B-E897-2383-C915387F0CD1}"/>
              </a:ext>
            </a:extLst>
          </p:cNvPr>
          <p:cNvSpPr>
            <a:spLocks noGrp="1"/>
          </p:cNvSpPr>
          <p:nvPr>
            <p:ph type="dt" sz="half" idx="10"/>
          </p:nvPr>
        </p:nvSpPr>
        <p:spPr/>
        <p:txBody>
          <a:bodyPr/>
          <a:lstStyle/>
          <a:p>
            <a:fld id="{198144A1-71CB-426D-84AD-13255EEF1EC0}" type="datetimeFigureOut">
              <a:rPr lang="en-GB" smtClean="0"/>
              <a:t>26/01/2026</a:t>
            </a:fld>
            <a:endParaRPr lang="en-GB" dirty="0"/>
          </a:p>
        </p:txBody>
      </p:sp>
      <p:sp>
        <p:nvSpPr>
          <p:cNvPr id="4" name="Footer Placeholder 3">
            <a:extLst>
              <a:ext uri="{FF2B5EF4-FFF2-40B4-BE49-F238E27FC236}">
                <a16:creationId xmlns:a16="http://schemas.microsoft.com/office/drawing/2014/main" id="{CC85A48B-6584-8356-6DF7-51AE1173EB6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BB81995-71DE-0CBF-1CD5-7042330FDCC4}"/>
              </a:ext>
            </a:extLst>
          </p:cNvPr>
          <p:cNvSpPr>
            <a:spLocks noGrp="1"/>
          </p:cNvSpPr>
          <p:nvPr>
            <p:ph type="sldNum" sz="quarter" idx="12"/>
          </p:nvPr>
        </p:nvSpPr>
        <p:spPr/>
        <p:txBody>
          <a:bodyPr/>
          <a:lstStyle/>
          <a:p>
            <a:fld id="{8D8C0070-9DFF-4F3F-9ECF-8182F79DE611}" type="slidenum">
              <a:rPr lang="en-GB" smtClean="0"/>
              <a:t>‹#›</a:t>
            </a:fld>
            <a:endParaRPr lang="en-GB" dirty="0"/>
          </a:p>
        </p:txBody>
      </p:sp>
    </p:spTree>
    <p:extLst>
      <p:ext uri="{BB962C8B-B14F-4D97-AF65-F5344CB8AC3E}">
        <p14:creationId xmlns:p14="http://schemas.microsoft.com/office/powerpoint/2010/main" val="4252856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025014-166A-03F7-B8A8-2DC41FE17018}"/>
              </a:ext>
            </a:extLst>
          </p:cNvPr>
          <p:cNvSpPr>
            <a:spLocks noGrp="1"/>
          </p:cNvSpPr>
          <p:nvPr>
            <p:ph type="dt" sz="half" idx="10"/>
          </p:nvPr>
        </p:nvSpPr>
        <p:spPr/>
        <p:txBody>
          <a:bodyPr/>
          <a:lstStyle/>
          <a:p>
            <a:fld id="{198144A1-71CB-426D-84AD-13255EEF1EC0}" type="datetimeFigureOut">
              <a:rPr lang="en-GB" smtClean="0"/>
              <a:t>26/01/2026</a:t>
            </a:fld>
            <a:endParaRPr lang="en-GB" dirty="0"/>
          </a:p>
        </p:txBody>
      </p:sp>
      <p:sp>
        <p:nvSpPr>
          <p:cNvPr id="3" name="Footer Placeholder 2">
            <a:extLst>
              <a:ext uri="{FF2B5EF4-FFF2-40B4-BE49-F238E27FC236}">
                <a16:creationId xmlns:a16="http://schemas.microsoft.com/office/drawing/2014/main" id="{076610DA-B0F2-77C2-72C5-60A82DC36DB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7E94D0E-582C-6F3B-121D-D5B4DB929D15}"/>
              </a:ext>
            </a:extLst>
          </p:cNvPr>
          <p:cNvSpPr>
            <a:spLocks noGrp="1"/>
          </p:cNvSpPr>
          <p:nvPr>
            <p:ph type="sldNum" sz="quarter" idx="12"/>
          </p:nvPr>
        </p:nvSpPr>
        <p:spPr/>
        <p:txBody>
          <a:bodyPr/>
          <a:lstStyle/>
          <a:p>
            <a:fld id="{8D8C0070-9DFF-4F3F-9ECF-8182F79DE611}" type="slidenum">
              <a:rPr lang="en-GB" smtClean="0"/>
              <a:t>‹#›</a:t>
            </a:fld>
            <a:endParaRPr lang="en-GB" dirty="0"/>
          </a:p>
        </p:txBody>
      </p:sp>
    </p:spTree>
    <p:extLst>
      <p:ext uri="{BB962C8B-B14F-4D97-AF65-F5344CB8AC3E}">
        <p14:creationId xmlns:p14="http://schemas.microsoft.com/office/powerpoint/2010/main" val="1749741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D2FC7-E4AB-1456-FF9D-1D2A78BFCE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4159F99-5753-9F38-D8DF-1B3CCFC8C2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0CCB443-83F6-2AB0-5F0C-48DB301D6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D3044F-FF63-3CDF-E7E5-98C767588FF9}"/>
              </a:ext>
            </a:extLst>
          </p:cNvPr>
          <p:cNvSpPr>
            <a:spLocks noGrp="1"/>
          </p:cNvSpPr>
          <p:nvPr>
            <p:ph type="dt" sz="half" idx="10"/>
          </p:nvPr>
        </p:nvSpPr>
        <p:spPr/>
        <p:txBody>
          <a:bodyPr/>
          <a:lstStyle/>
          <a:p>
            <a:fld id="{198144A1-71CB-426D-84AD-13255EEF1EC0}" type="datetimeFigureOut">
              <a:rPr lang="en-GB" smtClean="0"/>
              <a:t>26/01/2026</a:t>
            </a:fld>
            <a:endParaRPr lang="en-GB" dirty="0"/>
          </a:p>
        </p:txBody>
      </p:sp>
      <p:sp>
        <p:nvSpPr>
          <p:cNvPr id="6" name="Footer Placeholder 5">
            <a:extLst>
              <a:ext uri="{FF2B5EF4-FFF2-40B4-BE49-F238E27FC236}">
                <a16:creationId xmlns:a16="http://schemas.microsoft.com/office/drawing/2014/main" id="{B88D564D-2909-D2ED-5368-1343DAE0DFA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ADD9259-CD01-BD42-1F1A-5D5A55582957}"/>
              </a:ext>
            </a:extLst>
          </p:cNvPr>
          <p:cNvSpPr>
            <a:spLocks noGrp="1"/>
          </p:cNvSpPr>
          <p:nvPr>
            <p:ph type="sldNum" sz="quarter" idx="12"/>
          </p:nvPr>
        </p:nvSpPr>
        <p:spPr/>
        <p:txBody>
          <a:bodyPr/>
          <a:lstStyle/>
          <a:p>
            <a:fld id="{8D8C0070-9DFF-4F3F-9ECF-8182F79DE611}" type="slidenum">
              <a:rPr lang="en-GB" smtClean="0"/>
              <a:t>‹#›</a:t>
            </a:fld>
            <a:endParaRPr lang="en-GB" dirty="0"/>
          </a:p>
        </p:txBody>
      </p:sp>
    </p:spTree>
    <p:extLst>
      <p:ext uri="{BB962C8B-B14F-4D97-AF65-F5344CB8AC3E}">
        <p14:creationId xmlns:p14="http://schemas.microsoft.com/office/powerpoint/2010/main" val="114829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0FDD8-C841-900D-A057-E4CDE2FDCF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9A13CE-200D-E7B6-14DE-F087F7057E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93351A6-B264-785B-B6C0-609CB052DE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0B237C-5F90-F96F-2519-54F3AAF0E183}"/>
              </a:ext>
            </a:extLst>
          </p:cNvPr>
          <p:cNvSpPr>
            <a:spLocks noGrp="1"/>
          </p:cNvSpPr>
          <p:nvPr>
            <p:ph type="dt" sz="half" idx="10"/>
          </p:nvPr>
        </p:nvSpPr>
        <p:spPr/>
        <p:txBody>
          <a:bodyPr/>
          <a:lstStyle/>
          <a:p>
            <a:fld id="{198144A1-71CB-426D-84AD-13255EEF1EC0}" type="datetimeFigureOut">
              <a:rPr lang="en-GB" smtClean="0"/>
              <a:t>26/01/2026</a:t>
            </a:fld>
            <a:endParaRPr lang="en-GB" dirty="0"/>
          </a:p>
        </p:txBody>
      </p:sp>
      <p:sp>
        <p:nvSpPr>
          <p:cNvPr id="6" name="Footer Placeholder 5">
            <a:extLst>
              <a:ext uri="{FF2B5EF4-FFF2-40B4-BE49-F238E27FC236}">
                <a16:creationId xmlns:a16="http://schemas.microsoft.com/office/drawing/2014/main" id="{FA9C4F9B-B726-0FDE-9291-874B99809B3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EBF9BCA-B50D-F0CF-2407-83FAF6B1A504}"/>
              </a:ext>
            </a:extLst>
          </p:cNvPr>
          <p:cNvSpPr>
            <a:spLocks noGrp="1"/>
          </p:cNvSpPr>
          <p:nvPr>
            <p:ph type="sldNum" sz="quarter" idx="12"/>
          </p:nvPr>
        </p:nvSpPr>
        <p:spPr/>
        <p:txBody>
          <a:bodyPr/>
          <a:lstStyle/>
          <a:p>
            <a:fld id="{8D8C0070-9DFF-4F3F-9ECF-8182F79DE611}" type="slidenum">
              <a:rPr lang="en-GB" smtClean="0"/>
              <a:t>‹#›</a:t>
            </a:fld>
            <a:endParaRPr lang="en-GB" dirty="0"/>
          </a:p>
        </p:txBody>
      </p:sp>
    </p:spTree>
    <p:extLst>
      <p:ext uri="{BB962C8B-B14F-4D97-AF65-F5344CB8AC3E}">
        <p14:creationId xmlns:p14="http://schemas.microsoft.com/office/powerpoint/2010/main" val="3666986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46B71A-9BC5-EDE6-A0A5-5872BDA147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806347-D8A5-500B-8CEE-2FBDA9D290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759C34-DA23-36AB-5ED8-1B05252B5A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98144A1-71CB-426D-84AD-13255EEF1EC0}" type="datetimeFigureOut">
              <a:rPr lang="en-GB" smtClean="0"/>
              <a:t>26/01/2026</a:t>
            </a:fld>
            <a:endParaRPr lang="en-GB" dirty="0"/>
          </a:p>
        </p:txBody>
      </p:sp>
      <p:sp>
        <p:nvSpPr>
          <p:cNvPr id="5" name="Footer Placeholder 4">
            <a:extLst>
              <a:ext uri="{FF2B5EF4-FFF2-40B4-BE49-F238E27FC236}">
                <a16:creationId xmlns:a16="http://schemas.microsoft.com/office/drawing/2014/main" id="{9172BEB2-96A8-3172-4A83-9C9A6013EB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11E704C1-E8DB-5668-EEA7-019740DEC3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D8C0070-9DFF-4F3F-9ECF-8182F79DE611}" type="slidenum">
              <a:rPr lang="en-GB" smtClean="0"/>
              <a:t>‹#›</a:t>
            </a:fld>
            <a:endParaRPr lang="en-GB" dirty="0"/>
          </a:p>
        </p:txBody>
      </p:sp>
      <p:sp>
        <p:nvSpPr>
          <p:cNvPr id="9" name="TextBox 8">
            <a:extLst>
              <a:ext uri="{FF2B5EF4-FFF2-40B4-BE49-F238E27FC236}">
                <a16:creationId xmlns:a16="http://schemas.microsoft.com/office/drawing/2014/main" id="{50A545FD-431C-CCA0-C567-B606CFD17678}"/>
              </a:ext>
            </a:extLst>
          </p:cNvPr>
          <p:cNvSpPr txBox="1"/>
          <p:nvPr userDrawn="1">
            <p:extLst>
              <p:ext uri="{1162E1C5-73C7-4A58-AE30-91384D911F3F}">
                <p184:classification xmlns:p184="http://schemas.microsoft.com/office/powerpoint/2018/4/main" val="hdr"/>
              </p:ext>
            </p:extLst>
          </p:nvPr>
        </p:nvSpPr>
        <p:spPr>
          <a:xfrm>
            <a:off x="5775325" y="63500"/>
            <a:ext cx="681038" cy="213360"/>
          </a:xfrm>
          <a:prstGeom prst="rect">
            <a:avLst/>
          </a:prstGeom>
        </p:spPr>
        <p:txBody>
          <a:bodyPr horzOverflow="overflow" lIns="0" tIns="0" rIns="0" bIns="0">
            <a:spAutoFit/>
          </a:bodyPr>
          <a:lstStyle/>
          <a:p>
            <a:pPr algn="l"/>
            <a:r>
              <a:rPr lang="en-GB" sz="14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10" name="TextBox 9">
            <a:extLst>
              <a:ext uri="{FF2B5EF4-FFF2-40B4-BE49-F238E27FC236}">
                <a16:creationId xmlns:a16="http://schemas.microsoft.com/office/drawing/2014/main" id="{14061B63-3325-F557-830C-1A519B66FE07}"/>
              </a:ext>
            </a:extLst>
          </p:cNvPr>
          <p:cNvSpPr txBox="1"/>
          <p:nvPr userDrawn="1">
            <p:extLst>
              <p:ext uri="{1162E1C5-73C7-4A58-AE30-91384D911F3F}">
                <p184:classification xmlns:p184="http://schemas.microsoft.com/office/powerpoint/2018/4/main" val="ftr"/>
              </p:ext>
            </p:extLst>
          </p:nvPr>
        </p:nvSpPr>
        <p:spPr>
          <a:xfrm>
            <a:off x="5775325" y="6581140"/>
            <a:ext cx="681038" cy="213360"/>
          </a:xfrm>
          <a:prstGeom prst="rect">
            <a:avLst/>
          </a:prstGeom>
        </p:spPr>
        <p:txBody>
          <a:bodyPr horzOverflow="overflow" lIns="0" tIns="0" rIns="0" bIns="0">
            <a:spAutoFit/>
          </a:bodyPr>
          <a:lstStyle/>
          <a:p>
            <a:pPr algn="l"/>
            <a:r>
              <a:rPr lang="en-GB" sz="14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92904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0.pn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7.emf"/><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video" Target="https://www.youtube.com/embed/9N8p3wzO180?feature=oembe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t0gBlLaOvDM?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02FEFD-7B21-F7B2-25E1-14FFC9060E8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9" name="Picture 8" descr="A cartoon of a trash can&#10;&#10;Description automatically generated">
            <a:extLst>
              <a:ext uri="{FF2B5EF4-FFF2-40B4-BE49-F238E27FC236}">
                <a16:creationId xmlns:a16="http://schemas.microsoft.com/office/drawing/2014/main" id="{C7B791F2-75E5-7D9B-17EC-A24893CB1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0328" y="2288615"/>
            <a:ext cx="2570094" cy="3440095"/>
          </a:xfrm>
          <a:prstGeom prst="rect">
            <a:avLst/>
          </a:prstGeom>
        </p:spPr>
      </p:pic>
      <p:pic>
        <p:nvPicPr>
          <p:cNvPr id="11" name="Picture 10" descr="A cartoon of a trash can&#10;&#10;Description automatically generated">
            <a:extLst>
              <a:ext uri="{FF2B5EF4-FFF2-40B4-BE49-F238E27FC236}">
                <a16:creationId xmlns:a16="http://schemas.microsoft.com/office/drawing/2014/main" id="{0CAA91BB-C607-0F6A-B258-4B78D78E2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070" y="1587832"/>
            <a:ext cx="3375502" cy="4490201"/>
          </a:xfrm>
          <a:prstGeom prst="rect">
            <a:avLst/>
          </a:prstGeom>
        </p:spPr>
      </p:pic>
      <p:sp>
        <p:nvSpPr>
          <p:cNvPr id="3" name="Cloud 2">
            <a:extLst>
              <a:ext uri="{FF2B5EF4-FFF2-40B4-BE49-F238E27FC236}">
                <a16:creationId xmlns:a16="http://schemas.microsoft.com/office/drawing/2014/main" id="{9FC04AB2-49BA-CE30-E597-06563087203B}"/>
              </a:ext>
            </a:extLst>
          </p:cNvPr>
          <p:cNvSpPr/>
          <p:nvPr/>
        </p:nvSpPr>
        <p:spPr>
          <a:xfrm rot="207162">
            <a:off x="3453634" y="370680"/>
            <a:ext cx="3190040" cy="2295803"/>
          </a:xfrm>
          <a:prstGeom prst="cloud">
            <a:avLst/>
          </a:prstGeom>
          <a:solidFill>
            <a:schemeClr val="bg1">
              <a:alpha val="842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loud 3">
            <a:extLst>
              <a:ext uri="{FF2B5EF4-FFF2-40B4-BE49-F238E27FC236}">
                <a16:creationId xmlns:a16="http://schemas.microsoft.com/office/drawing/2014/main" id="{6EC626D0-7A1B-D99E-8C71-400ED6CAE749}"/>
              </a:ext>
            </a:extLst>
          </p:cNvPr>
          <p:cNvSpPr/>
          <p:nvPr/>
        </p:nvSpPr>
        <p:spPr>
          <a:xfrm rot="499568">
            <a:off x="5659563" y="456929"/>
            <a:ext cx="2877992" cy="2171531"/>
          </a:xfrm>
          <a:prstGeom prst="cloud">
            <a:avLst/>
          </a:prstGeom>
          <a:solidFill>
            <a:schemeClr val="bg1">
              <a:alpha val="842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artoon of a blue trash can&#10;&#10;Description automatically generated">
            <a:extLst>
              <a:ext uri="{FF2B5EF4-FFF2-40B4-BE49-F238E27FC236}">
                <a16:creationId xmlns:a16="http://schemas.microsoft.com/office/drawing/2014/main" id="{0B238485-3A66-7D08-BDEF-23A80C9657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1681" y="2121001"/>
            <a:ext cx="2570094" cy="3607709"/>
          </a:xfrm>
          <a:prstGeom prst="rect">
            <a:avLst/>
          </a:prstGeom>
        </p:spPr>
      </p:pic>
      <p:sp>
        <p:nvSpPr>
          <p:cNvPr id="6" name="Title 1">
            <a:extLst>
              <a:ext uri="{FF2B5EF4-FFF2-40B4-BE49-F238E27FC236}">
                <a16:creationId xmlns:a16="http://schemas.microsoft.com/office/drawing/2014/main" id="{8D88895C-80E9-32F6-E329-3CF15FA55717}"/>
              </a:ext>
            </a:extLst>
          </p:cNvPr>
          <p:cNvSpPr txBox="1">
            <a:spLocks/>
          </p:cNvSpPr>
          <p:nvPr/>
        </p:nvSpPr>
        <p:spPr>
          <a:xfrm>
            <a:off x="3726843" y="830011"/>
            <a:ext cx="4738314" cy="12421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800" b="1" dirty="0">
                <a:solidFill>
                  <a:srgbClr val="00B0F0"/>
                </a:solidFill>
                <a:latin typeface="Arial Rounded MT Bold"/>
                <a:cs typeface="ADLaM Display"/>
              </a:rPr>
              <a:t>Part 5</a:t>
            </a:r>
            <a:br>
              <a:rPr lang="en-GB" sz="2800" b="1" dirty="0">
                <a:latin typeface="Arial Rounded MT Bold" panose="020F0704030504030204" pitchFamily="34" charset="77"/>
                <a:cs typeface="ADLaM Display" panose="020F0502020204030204" pitchFamily="34" charset="0"/>
              </a:rPr>
            </a:br>
            <a:r>
              <a:rPr lang="en-GB" sz="3500" b="1" dirty="0">
                <a:solidFill>
                  <a:srgbClr val="00B0F0"/>
                </a:solidFill>
                <a:latin typeface="Arial Rounded MT Bold"/>
                <a:cs typeface="ADLaM Display"/>
              </a:rPr>
              <a:t>The environmental impact of waste</a:t>
            </a:r>
            <a:endParaRPr lang="en-GB" sz="3500" b="1" dirty="0">
              <a:solidFill>
                <a:srgbClr val="00B0F0"/>
              </a:solidFill>
              <a:latin typeface="Arial Rounded MT Bold" panose="020F0704030504030204" pitchFamily="34" charset="77"/>
              <a:cs typeface="ADLaM Display" panose="020F0502020204030204" pitchFamily="34" charset="0"/>
            </a:endParaRPr>
          </a:p>
        </p:txBody>
      </p:sp>
      <p:sp>
        <p:nvSpPr>
          <p:cNvPr id="2" name="Title 1">
            <a:extLst>
              <a:ext uri="{FF2B5EF4-FFF2-40B4-BE49-F238E27FC236}">
                <a16:creationId xmlns:a16="http://schemas.microsoft.com/office/drawing/2014/main" id="{0CA662D0-6D3B-520D-E429-F87A4E6E9A72}"/>
              </a:ext>
            </a:extLst>
          </p:cNvPr>
          <p:cNvSpPr txBox="1">
            <a:spLocks/>
          </p:cNvSpPr>
          <p:nvPr/>
        </p:nvSpPr>
        <p:spPr>
          <a:xfrm>
            <a:off x="593890" y="4315147"/>
            <a:ext cx="8877772" cy="23621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b="1" dirty="0">
                <a:solidFill>
                  <a:schemeClr val="bg1"/>
                </a:solidFill>
                <a:latin typeface="Arial" panose="020B0604020202020204" pitchFamily="34" charset="0"/>
                <a:cs typeface="Arial" panose="020B0604020202020204" pitchFamily="34" charset="0"/>
              </a:rPr>
              <a:t>Recommended for: </a:t>
            </a:r>
            <a:r>
              <a:rPr lang="en-GB" sz="2000" dirty="0">
                <a:solidFill>
                  <a:schemeClr val="bg1"/>
                </a:solidFill>
                <a:latin typeface="Arial" panose="020B0604020202020204" pitchFamily="34" charset="0"/>
                <a:cs typeface="Arial" panose="020B0604020202020204" pitchFamily="34" charset="0"/>
              </a:rPr>
              <a:t>Key Stage 1 - 2</a:t>
            </a:r>
            <a:endParaRPr lang="en-GB" dirty="0">
              <a:solidFill>
                <a:schemeClr val="bg1"/>
              </a:solidFill>
              <a:latin typeface="Arial" panose="020B0604020202020204" pitchFamily="34" charset="0"/>
              <a:cs typeface="Arial" panose="020B0604020202020204" pitchFamily="34" charset="0"/>
            </a:endParaRPr>
          </a:p>
        </p:txBody>
      </p:sp>
      <p:pic>
        <p:nvPicPr>
          <p:cNvPr id="8" name="Picture 7" descr="A black and white sign with white text&#10;&#10;Description automatically generated">
            <a:extLst>
              <a:ext uri="{FF2B5EF4-FFF2-40B4-BE49-F238E27FC236}">
                <a16:creationId xmlns:a16="http://schemas.microsoft.com/office/drawing/2014/main" id="{DE9565C2-0B52-0FED-D1B0-547F8F6180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4163" y="6261688"/>
            <a:ext cx="966641" cy="415656"/>
          </a:xfrm>
          <a:prstGeom prst="rect">
            <a:avLst/>
          </a:prstGeom>
        </p:spPr>
      </p:pic>
      <p:pic>
        <p:nvPicPr>
          <p:cNvPr id="10" name="Picture 9" descr="A white text on a black background&#10;&#10;Description automatically generated">
            <a:extLst>
              <a:ext uri="{FF2B5EF4-FFF2-40B4-BE49-F238E27FC236}">
                <a16:creationId xmlns:a16="http://schemas.microsoft.com/office/drawing/2014/main" id="{0E08DED2-AE7C-F11F-204B-0DFAA42EA2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7744" y="6261689"/>
            <a:ext cx="775981" cy="415656"/>
          </a:xfrm>
          <a:prstGeom prst="rect">
            <a:avLst/>
          </a:prstGeom>
        </p:spPr>
      </p:pic>
    </p:spTree>
    <p:extLst>
      <p:ext uri="{BB962C8B-B14F-4D97-AF65-F5344CB8AC3E}">
        <p14:creationId xmlns:p14="http://schemas.microsoft.com/office/powerpoint/2010/main" val="172202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1"/>
                                        </p:tgtEl>
                                        <p:attrNameLst>
                                          <p:attrName>r</p:attrName>
                                        </p:attrNameLst>
                                      </p:cBhvr>
                                    </p:animRot>
                                    <p:animRot by="-240000">
                                      <p:cBhvr>
                                        <p:cTn id="12" dur="200" fill="hold">
                                          <p:stCondLst>
                                            <p:cond delay="200"/>
                                          </p:stCondLst>
                                        </p:cTn>
                                        <p:tgtEl>
                                          <p:spTgt spid="11"/>
                                        </p:tgtEl>
                                        <p:attrNameLst>
                                          <p:attrName>r</p:attrName>
                                        </p:attrNameLst>
                                      </p:cBhvr>
                                    </p:animRot>
                                    <p:animRot by="240000">
                                      <p:cBhvr>
                                        <p:cTn id="13" dur="200" fill="hold">
                                          <p:stCondLst>
                                            <p:cond delay="400"/>
                                          </p:stCondLst>
                                        </p:cTn>
                                        <p:tgtEl>
                                          <p:spTgt spid="11"/>
                                        </p:tgtEl>
                                        <p:attrNameLst>
                                          <p:attrName>r</p:attrName>
                                        </p:attrNameLst>
                                      </p:cBhvr>
                                    </p:animRot>
                                    <p:animRot by="-240000">
                                      <p:cBhvr>
                                        <p:cTn id="14" dur="200" fill="hold">
                                          <p:stCondLst>
                                            <p:cond delay="600"/>
                                          </p:stCondLst>
                                        </p:cTn>
                                        <p:tgtEl>
                                          <p:spTgt spid="11"/>
                                        </p:tgtEl>
                                        <p:attrNameLst>
                                          <p:attrName>r</p:attrName>
                                        </p:attrNameLst>
                                      </p:cBhvr>
                                    </p:animRot>
                                    <p:animRot by="120000">
                                      <p:cBhvr>
                                        <p:cTn id="15" dur="200" fill="hold">
                                          <p:stCondLst>
                                            <p:cond delay="800"/>
                                          </p:stCondLst>
                                        </p:cTn>
                                        <p:tgtEl>
                                          <p:spTgt spid="11"/>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nodeType="clickEffect">
                                  <p:stCondLst>
                                    <p:cond delay="0"/>
                                  </p:stCondLst>
                                  <p:childTnLst>
                                    <p:animRot by="120000">
                                      <p:cBhvr>
                                        <p:cTn id="19" dur="100" fill="hold">
                                          <p:stCondLst>
                                            <p:cond delay="0"/>
                                          </p:stCondLst>
                                        </p:cTn>
                                        <p:tgtEl>
                                          <p:spTgt spid="7"/>
                                        </p:tgtEl>
                                        <p:attrNameLst>
                                          <p:attrName>r</p:attrName>
                                        </p:attrNameLst>
                                      </p:cBhvr>
                                    </p:animRot>
                                    <p:animRot by="-240000">
                                      <p:cBhvr>
                                        <p:cTn id="20" dur="200" fill="hold">
                                          <p:stCondLst>
                                            <p:cond delay="200"/>
                                          </p:stCondLst>
                                        </p:cTn>
                                        <p:tgtEl>
                                          <p:spTgt spid="7"/>
                                        </p:tgtEl>
                                        <p:attrNameLst>
                                          <p:attrName>r</p:attrName>
                                        </p:attrNameLst>
                                      </p:cBhvr>
                                    </p:animRot>
                                    <p:animRot by="240000">
                                      <p:cBhvr>
                                        <p:cTn id="21" dur="200" fill="hold">
                                          <p:stCondLst>
                                            <p:cond delay="400"/>
                                          </p:stCondLst>
                                        </p:cTn>
                                        <p:tgtEl>
                                          <p:spTgt spid="7"/>
                                        </p:tgtEl>
                                        <p:attrNameLst>
                                          <p:attrName>r</p:attrName>
                                        </p:attrNameLst>
                                      </p:cBhvr>
                                    </p:animRot>
                                    <p:animRot by="-240000">
                                      <p:cBhvr>
                                        <p:cTn id="22" dur="200" fill="hold">
                                          <p:stCondLst>
                                            <p:cond delay="600"/>
                                          </p:stCondLst>
                                        </p:cTn>
                                        <p:tgtEl>
                                          <p:spTgt spid="7"/>
                                        </p:tgtEl>
                                        <p:attrNameLst>
                                          <p:attrName>r</p:attrName>
                                        </p:attrNameLst>
                                      </p:cBhvr>
                                    </p:animRot>
                                    <p:animRot by="120000">
                                      <p:cBhvr>
                                        <p:cTn id="23" dur="200" fill="hold">
                                          <p:stCondLst>
                                            <p:cond delay="800"/>
                                          </p:stCondLst>
                                        </p:cTn>
                                        <p:tgtEl>
                                          <p:spTgt spid="7"/>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32" presetClass="emph" presetSubtype="0" fill="hold" nodeType="click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artoon of a factory&#10;&#10;Description automatically generated">
            <a:extLst>
              <a:ext uri="{FF2B5EF4-FFF2-40B4-BE49-F238E27FC236}">
                <a16:creationId xmlns:a16="http://schemas.microsoft.com/office/drawing/2014/main" id="{8C29BC72-E214-FC64-5855-21DF633A2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3" y="0"/>
            <a:ext cx="12282986" cy="6858000"/>
          </a:xfrm>
          <a:prstGeom prst="rect">
            <a:avLst/>
          </a:prstGeom>
        </p:spPr>
      </p:pic>
      <p:sp>
        <p:nvSpPr>
          <p:cNvPr id="10" name="Rounded Rectangle 4">
            <a:extLst>
              <a:ext uri="{FF2B5EF4-FFF2-40B4-BE49-F238E27FC236}">
                <a16:creationId xmlns:a16="http://schemas.microsoft.com/office/drawing/2014/main" id="{ECCB458D-AD3E-4F18-5C6E-9D63E750B554}"/>
              </a:ext>
            </a:extLst>
          </p:cNvPr>
          <p:cNvSpPr/>
          <p:nvPr/>
        </p:nvSpPr>
        <p:spPr>
          <a:xfrm>
            <a:off x="677781" y="634847"/>
            <a:ext cx="6017342" cy="5588305"/>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Let’s discuss…</a:t>
            </a:r>
          </a:p>
        </p:txBody>
      </p:sp>
      <p:sp>
        <p:nvSpPr>
          <p:cNvPr id="5" name="TextBox 4">
            <a:extLst>
              <a:ext uri="{FF2B5EF4-FFF2-40B4-BE49-F238E27FC236}">
                <a16:creationId xmlns:a16="http://schemas.microsoft.com/office/drawing/2014/main" id="{529F4A93-09B3-69A2-B111-FDC4D8D7ABDD}"/>
              </a:ext>
            </a:extLst>
          </p:cNvPr>
          <p:cNvSpPr txBox="1"/>
          <p:nvPr/>
        </p:nvSpPr>
        <p:spPr>
          <a:xfrm>
            <a:off x="1179226" y="1102116"/>
            <a:ext cx="5012432" cy="3281539"/>
          </a:xfrm>
          <a:prstGeom prst="rect">
            <a:avLst/>
          </a:prstGeom>
          <a:noFill/>
        </p:spPr>
        <p:txBody>
          <a:bodyPr wrap="square" lIns="91440" tIns="45720" rIns="91440" bIns="45720" anchor="t">
            <a:spAutoFit/>
          </a:bodyPr>
          <a:lstStyle/>
          <a:p>
            <a:pPr marL="0" indent="0">
              <a:lnSpc>
                <a:spcPct val="120000"/>
              </a:lnSpc>
              <a:buNone/>
            </a:pPr>
            <a:r>
              <a:rPr lang="en-US" sz="2500" dirty="0">
                <a:latin typeface="Arial"/>
                <a:cs typeface="Arial"/>
              </a:rPr>
              <a:t>Waste also placed in the wrong bins such as </a:t>
            </a:r>
            <a:r>
              <a:rPr lang="en-US" sz="2500" b="1" dirty="0">
                <a:latin typeface="Arial"/>
                <a:cs typeface="Arial"/>
              </a:rPr>
              <a:t>batteries </a:t>
            </a:r>
            <a:r>
              <a:rPr lang="en-US" sz="2500" dirty="0">
                <a:latin typeface="Arial"/>
                <a:cs typeface="Arial"/>
              </a:rPr>
              <a:t>and </a:t>
            </a:r>
            <a:r>
              <a:rPr lang="en-US" sz="2500" b="1" dirty="0">
                <a:latin typeface="Arial"/>
                <a:cs typeface="Arial"/>
              </a:rPr>
              <a:t>mobile phones </a:t>
            </a:r>
            <a:r>
              <a:rPr lang="en-US" sz="2500" dirty="0">
                <a:latin typeface="Arial"/>
                <a:cs typeface="Arial"/>
              </a:rPr>
              <a:t>end up in landfill. </a:t>
            </a:r>
          </a:p>
          <a:p>
            <a:pPr marL="0" indent="0">
              <a:lnSpc>
                <a:spcPct val="120000"/>
              </a:lnSpc>
              <a:buNone/>
            </a:pP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Sometimes these items explode, cause fires and leak harmful chemicals into the soil. </a:t>
            </a:r>
          </a:p>
        </p:txBody>
      </p:sp>
      <p:sp>
        <p:nvSpPr>
          <p:cNvPr id="13" name="Rounded Rectangle 13">
            <a:extLst>
              <a:ext uri="{FF2B5EF4-FFF2-40B4-BE49-F238E27FC236}">
                <a16:creationId xmlns:a16="http://schemas.microsoft.com/office/drawing/2014/main" id="{7C483D65-2BB0-822F-27B5-8F7FA12A68FA}"/>
              </a:ext>
            </a:extLst>
          </p:cNvPr>
          <p:cNvSpPr/>
          <p:nvPr/>
        </p:nvSpPr>
        <p:spPr>
          <a:xfrm>
            <a:off x="1179226" y="4966295"/>
            <a:ext cx="5012432" cy="801429"/>
          </a:xfrm>
          <a:prstGeom prst="roundRect">
            <a:avLst>
              <a:gd name="adj" fmla="val 15810"/>
            </a:avLst>
          </a:prstGeom>
          <a:solidFill>
            <a:srgbClr val="7DB552"/>
          </a:solidFill>
          <a:ln>
            <a:noFill/>
          </a:ln>
          <a:effectLst>
            <a:outerShdw sx="1000" sy="1000" algn="ctr"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A9791D8-1492-2813-8C6C-7780EC5FB0AB}"/>
              </a:ext>
            </a:extLst>
          </p:cNvPr>
          <p:cNvSpPr txBox="1"/>
          <p:nvPr/>
        </p:nvSpPr>
        <p:spPr>
          <a:xfrm>
            <a:off x="1640332" y="5095580"/>
            <a:ext cx="4551326" cy="492058"/>
          </a:xfrm>
          <a:prstGeom prst="rect">
            <a:avLst/>
          </a:prstGeom>
          <a:noFill/>
        </p:spPr>
        <p:txBody>
          <a:bodyPr wrap="square">
            <a:spAutoFit/>
          </a:bodyPr>
          <a:lstStyle/>
          <a:p>
            <a:pPr marL="0" indent="0">
              <a:lnSpc>
                <a:spcPct val="120000"/>
              </a:lnSpc>
              <a:buNone/>
            </a:pPr>
            <a:r>
              <a:rPr lang="en-US" sz="2400" dirty="0">
                <a:solidFill>
                  <a:schemeClr val="bg1"/>
                </a:solidFill>
                <a:latin typeface="Arial Rounded MT Bold" panose="020F0704030504030204" pitchFamily="34" charset="0"/>
                <a:cs typeface="Arial" panose="020B0604020202020204" pitchFamily="34" charset="0"/>
              </a:rPr>
              <a:t>This is known as </a:t>
            </a:r>
            <a:r>
              <a:rPr lang="en-US" sz="2400" b="1" dirty="0">
                <a:solidFill>
                  <a:schemeClr val="bg1"/>
                </a:solidFill>
                <a:latin typeface="Arial Rounded MT Bold" panose="020F0704030504030204" pitchFamily="34" charset="0"/>
                <a:cs typeface="Arial" panose="020B0604020202020204" pitchFamily="34" charset="0"/>
              </a:rPr>
              <a:t>pollution.</a:t>
            </a:r>
          </a:p>
        </p:txBody>
      </p:sp>
      <p:pic>
        <p:nvPicPr>
          <p:cNvPr id="3" name="Picture 2" descr="A cartoon battery with eyes and a cartoon character&#10;&#10;AI-generated content may be incorrect.">
            <a:extLst>
              <a:ext uri="{FF2B5EF4-FFF2-40B4-BE49-F238E27FC236}">
                <a16:creationId xmlns:a16="http://schemas.microsoft.com/office/drawing/2014/main" id="{0512FC23-EF1D-E546-4C89-D72091958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2852" y="2492237"/>
            <a:ext cx="2083700" cy="2142513"/>
          </a:xfrm>
          <a:prstGeom prst="rect">
            <a:avLst/>
          </a:prstGeom>
          <a:effectLst>
            <a:outerShdw blurRad="133389" dist="50800" dir="5400000" algn="ctr" rotWithShape="0">
              <a:srgbClr val="000000">
                <a:alpha val="33000"/>
              </a:srgbClr>
            </a:outerShdw>
          </a:effectLst>
        </p:spPr>
      </p:pic>
      <p:pic>
        <p:nvPicPr>
          <p:cNvPr id="4" name="Picture 3" descr="A white device with a black screen and a black cord&#10;&#10;AI-generated content may be incorrect.">
            <a:extLst>
              <a:ext uri="{FF2B5EF4-FFF2-40B4-BE49-F238E27FC236}">
                <a16:creationId xmlns:a16="http://schemas.microsoft.com/office/drawing/2014/main" id="{D55CBD3E-7669-6CE7-8C81-CD5FB48505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4519" y="3973386"/>
            <a:ext cx="2153348" cy="2249766"/>
          </a:xfrm>
          <a:prstGeom prst="rect">
            <a:avLst/>
          </a:prstGeom>
          <a:effectLst>
            <a:outerShdw blurRad="98735" dist="50800" dir="5400000" algn="ctr" rotWithShape="0">
              <a:srgbClr val="000000">
                <a:alpha val="26692"/>
              </a:srgbClr>
            </a:outerShdw>
          </a:effectLst>
        </p:spPr>
      </p:pic>
      <p:pic>
        <p:nvPicPr>
          <p:cNvPr id="11" name="Picture 10" descr="A cartoon of a light bulb and a yellow egg&#10;&#10;AI-generated content may be incorrect.">
            <a:extLst>
              <a:ext uri="{FF2B5EF4-FFF2-40B4-BE49-F238E27FC236}">
                <a16:creationId xmlns:a16="http://schemas.microsoft.com/office/drawing/2014/main" id="{A091D51D-C3A2-2387-5284-18D275338E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2905" y="634847"/>
            <a:ext cx="1736006" cy="2985367"/>
          </a:xfrm>
          <a:prstGeom prst="rect">
            <a:avLst/>
          </a:prstGeom>
          <a:effectLst>
            <a:outerShdw blurRad="240315" dist="50800" dir="5400000" algn="ctr" rotWithShape="0">
              <a:srgbClr val="000000">
                <a:alpha val="32000"/>
              </a:srgbClr>
            </a:outerShdw>
          </a:effectLst>
        </p:spPr>
      </p:pic>
    </p:spTree>
    <p:extLst>
      <p:ext uri="{BB962C8B-B14F-4D97-AF65-F5344CB8AC3E}">
        <p14:creationId xmlns:p14="http://schemas.microsoft.com/office/powerpoint/2010/main" val="236777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1"/>
                                        </p:tgtEl>
                                        <p:attrNameLst>
                                          <p:attrName>r</p:attrName>
                                        </p:attrNameLst>
                                      </p:cBhvr>
                                    </p:animRot>
                                    <p:animRot by="-240000">
                                      <p:cBhvr>
                                        <p:cTn id="12" dur="200" fill="hold">
                                          <p:stCondLst>
                                            <p:cond delay="200"/>
                                          </p:stCondLst>
                                        </p:cTn>
                                        <p:tgtEl>
                                          <p:spTgt spid="11"/>
                                        </p:tgtEl>
                                        <p:attrNameLst>
                                          <p:attrName>r</p:attrName>
                                        </p:attrNameLst>
                                      </p:cBhvr>
                                    </p:animRot>
                                    <p:animRot by="240000">
                                      <p:cBhvr>
                                        <p:cTn id="13" dur="200" fill="hold">
                                          <p:stCondLst>
                                            <p:cond delay="400"/>
                                          </p:stCondLst>
                                        </p:cTn>
                                        <p:tgtEl>
                                          <p:spTgt spid="11"/>
                                        </p:tgtEl>
                                        <p:attrNameLst>
                                          <p:attrName>r</p:attrName>
                                        </p:attrNameLst>
                                      </p:cBhvr>
                                    </p:animRot>
                                    <p:animRot by="-240000">
                                      <p:cBhvr>
                                        <p:cTn id="14" dur="200" fill="hold">
                                          <p:stCondLst>
                                            <p:cond delay="600"/>
                                          </p:stCondLst>
                                        </p:cTn>
                                        <p:tgtEl>
                                          <p:spTgt spid="11"/>
                                        </p:tgtEl>
                                        <p:attrNameLst>
                                          <p:attrName>r</p:attrName>
                                        </p:attrNameLst>
                                      </p:cBhvr>
                                    </p:animRot>
                                    <p:animRot by="120000">
                                      <p:cBhvr>
                                        <p:cTn id="15" dur="200" fill="hold">
                                          <p:stCondLst>
                                            <p:cond delay="800"/>
                                          </p:stCondLst>
                                        </p:cTn>
                                        <p:tgtEl>
                                          <p:spTgt spid="11"/>
                                        </p:tgtEl>
                                        <p:attrNameLst>
                                          <p:attrName>r</p:attrName>
                                        </p:attrNameLst>
                                      </p:cBhvr>
                                    </p:animRot>
                                  </p:childTnLst>
                                </p:cTn>
                              </p:par>
                              <p:par>
                                <p:cTn id="16" presetID="32" presetClass="emph" presetSubtype="0" fill="hold" nodeType="withEffect">
                                  <p:stCondLst>
                                    <p:cond delay="0"/>
                                  </p:stCondLst>
                                  <p:childTnLst>
                                    <p:animRot by="120000">
                                      <p:cBhvr>
                                        <p:cTn id="17" dur="100" fill="hold">
                                          <p:stCondLst>
                                            <p:cond delay="0"/>
                                          </p:stCondLst>
                                        </p:cTn>
                                        <p:tgtEl>
                                          <p:spTgt spid="3"/>
                                        </p:tgtEl>
                                        <p:attrNameLst>
                                          <p:attrName>r</p:attrName>
                                        </p:attrNameLst>
                                      </p:cBhvr>
                                    </p:animRot>
                                    <p:animRot by="-240000">
                                      <p:cBhvr>
                                        <p:cTn id="18" dur="200" fill="hold">
                                          <p:stCondLst>
                                            <p:cond delay="200"/>
                                          </p:stCondLst>
                                        </p:cTn>
                                        <p:tgtEl>
                                          <p:spTgt spid="3"/>
                                        </p:tgtEl>
                                        <p:attrNameLst>
                                          <p:attrName>r</p:attrName>
                                        </p:attrNameLst>
                                      </p:cBhvr>
                                    </p:animRot>
                                    <p:animRot by="240000">
                                      <p:cBhvr>
                                        <p:cTn id="19" dur="200" fill="hold">
                                          <p:stCondLst>
                                            <p:cond delay="400"/>
                                          </p:stCondLst>
                                        </p:cTn>
                                        <p:tgtEl>
                                          <p:spTgt spid="3"/>
                                        </p:tgtEl>
                                        <p:attrNameLst>
                                          <p:attrName>r</p:attrName>
                                        </p:attrNameLst>
                                      </p:cBhvr>
                                    </p:animRot>
                                    <p:animRot by="-240000">
                                      <p:cBhvr>
                                        <p:cTn id="20" dur="200" fill="hold">
                                          <p:stCondLst>
                                            <p:cond delay="600"/>
                                          </p:stCondLst>
                                        </p:cTn>
                                        <p:tgtEl>
                                          <p:spTgt spid="3"/>
                                        </p:tgtEl>
                                        <p:attrNameLst>
                                          <p:attrName>r</p:attrName>
                                        </p:attrNameLst>
                                      </p:cBhvr>
                                    </p:animRot>
                                    <p:animRot by="120000">
                                      <p:cBhvr>
                                        <p:cTn id="21" dur="200" fill="hold">
                                          <p:stCondLst>
                                            <p:cond delay="800"/>
                                          </p:stCondLst>
                                        </p:cTn>
                                        <p:tgtEl>
                                          <p:spTgt spid="3"/>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4"/>
                                        </p:tgtEl>
                                        <p:attrNameLst>
                                          <p:attrName>r</p:attrName>
                                        </p:attrNameLst>
                                      </p:cBhvr>
                                    </p:animRot>
                                    <p:animRot by="-240000">
                                      <p:cBhvr>
                                        <p:cTn id="24" dur="200" fill="hold">
                                          <p:stCondLst>
                                            <p:cond delay="200"/>
                                          </p:stCondLst>
                                        </p:cTn>
                                        <p:tgtEl>
                                          <p:spTgt spid="4"/>
                                        </p:tgtEl>
                                        <p:attrNameLst>
                                          <p:attrName>r</p:attrName>
                                        </p:attrNameLst>
                                      </p:cBhvr>
                                    </p:animRot>
                                    <p:animRot by="240000">
                                      <p:cBhvr>
                                        <p:cTn id="25" dur="200" fill="hold">
                                          <p:stCondLst>
                                            <p:cond delay="400"/>
                                          </p:stCondLst>
                                        </p:cTn>
                                        <p:tgtEl>
                                          <p:spTgt spid="4"/>
                                        </p:tgtEl>
                                        <p:attrNameLst>
                                          <p:attrName>r</p:attrName>
                                        </p:attrNameLst>
                                      </p:cBhvr>
                                    </p:animRot>
                                    <p:animRot by="-240000">
                                      <p:cBhvr>
                                        <p:cTn id="26" dur="200" fill="hold">
                                          <p:stCondLst>
                                            <p:cond delay="600"/>
                                          </p:stCondLst>
                                        </p:cTn>
                                        <p:tgtEl>
                                          <p:spTgt spid="4"/>
                                        </p:tgtEl>
                                        <p:attrNameLst>
                                          <p:attrName>r</p:attrName>
                                        </p:attrNameLst>
                                      </p:cBhvr>
                                    </p:animRot>
                                    <p:animRot by="120000">
                                      <p:cBhvr>
                                        <p:cTn id="27" dur="200" fill="hold">
                                          <p:stCondLst>
                                            <p:cond delay="800"/>
                                          </p:stCondLst>
                                        </p:cTn>
                                        <p:tgtEl>
                                          <p:spTgt spid="4"/>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1107F-29F4-8A4A-C266-0E7C57480B0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6F010EA-C819-4043-B9F6-879360FB1974}"/>
              </a:ext>
            </a:extLst>
          </p:cNvPr>
          <p:cNvSpPr/>
          <p:nvPr/>
        </p:nvSpPr>
        <p:spPr>
          <a:xfrm>
            <a:off x="0" y="0"/>
            <a:ext cx="12192000" cy="6858000"/>
          </a:xfrm>
          <a:prstGeom prst="rect">
            <a:avLst/>
          </a:prstGeom>
          <a:solidFill>
            <a:srgbClr val="40B8FE"/>
          </a:solidFill>
          <a:ln>
            <a:noFill/>
          </a:ln>
          <a:effectLst>
            <a:outerShdw blurRad="50800" dist="50800" dir="5400000" algn="ctr" rotWithShape="0">
              <a:srgbClr val="40B8FE"/>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BAAD673B-F8E7-FF51-0265-F51B632EE601}"/>
              </a:ext>
            </a:extLst>
          </p:cNvPr>
          <p:cNvPicPr>
            <a:picLocks noChangeAspect="1"/>
          </p:cNvPicPr>
          <p:nvPr/>
        </p:nvPicPr>
        <p:blipFill>
          <a:blip r:embed="rId2"/>
          <a:stretch>
            <a:fillRect/>
          </a:stretch>
        </p:blipFill>
        <p:spPr>
          <a:xfrm>
            <a:off x="3354364" y="-12971"/>
            <a:ext cx="14433871" cy="7183178"/>
          </a:xfrm>
          <a:prstGeom prst="rect">
            <a:avLst/>
          </a:prstGeom>
        </p:spPr>
      </p:pic>
      <p:sp>
        <p:nvSpPr>
          <p:cNvPr id="5" name="Rounded Rectangle 14">
            <a:extLst>
              <a:ext uri="{FF2B5EF4-FFF2-40B4-BE49-F238E27FC236}">
                <a16:creationId xmlns:a16="http://schemas.microsoft.com/office/drawing/2014/main" id="{D2EF0552-F336-815F-FCEB-69774C18ECFD}"/>
              </a:ext>
            </a:extLst>
          </p:cNvPr>
          <p:cNvSpPr/>
          <p:nvPr/>
        </p:nvSpPr>
        <p:spPr>
          <a:xfrm>
            <a:off x="612731" y="655123"/>
            <a:ext cx="5483269" cy="5639785"/>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sp>
        <p:nvSpPr>
          <p:cNvPr id="2" name="Title 1">
            <a:extLst>
              <a:ext uri="{FF2B5EF4-FFF2-40B4-BE49-F238E27FC236}">
                <a16:creationId xmlns:a16="http://schemas.microsoft.com/office/drawing/2014/main" id="{D0FC5F1D-F7C2-F42E-0321-B12AA93B778B}"/>
              </a:ext>
            </a:extLst>
          </p:cNvPr>
          <p:cNvSpPr>
            <a:spLocks noGrp="1"/>
          </p:cNvSpPr>
          <p:nvPr>
            <p:ph type="title"/>
          </p:nvPr>
        </p:nvSpPr>
        <p:spPr>
          <a:xfrm>
            <a:off x="1010600" y="1395262"/>
            <a:ext cx="4382729" cy="980047"/>
          </a:xfrm>
        </p:spPr>
        <p:txBody>
          <a:bodyPr>
            <a:noAutofit/>
          </a:bodyPr>
          <a:lstStyle/>
          <a:p>
            <a:pPr>
              <a:lnSpc>
                <a:spcPct val="100000"/>
              </a:lnSpc>
            </a:pPr>
            <a:r>
              <a:rPr lang="en-GB" sz="3600" b="1" dirty="0">
                <a:solidFill>
                  <a:srgbClr val="29AEFD"/>
                </a:solidFill>
                <a:latin typeface="Arial Rounded MT Bold"/>
              </a:rPr>
              <a:t>Different types of pollution</a:t>
            </a:r>
            <a:br>
              <a:rPr lang="en-GB" sz="3600" b="1" dirty="0">
                <a:latin typeface="Arial Rounded MT Bold" panose="020F0704030504030204" pitchFamily="34" charset="0"/>
              </a:rPr>
            </a:br>
            <a:endParaRPr lang="en-GB" sz="3600" b="1" dirty="0">
              <a:solidFill>
                <a:srgbClr val="29AEFD"/>
              </a:solidFill>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C5EFD60F-09AA-6323-98F4-58B499C5C5CA}"/>
              </a:ext>
            </a:extLst>
          </p:cNvPr>
          <p:cNvSpPr>
            <a:spLocks noGrp="1"/>
          </p:cNvSpPr>
          <p:nvPr>
            <p:ph idx="1"/>
          </p:nvPr>
        </p:nvSpPr>
        <p:spPr>
          <a:xfrm>
            <a:off x="1010600" y="2436751"/>
            <a:ext cx="4687529" cy="3727013"/>
          </a:xfrm>
        </p:spPr>
        <p:txBody>
          <a:bodyPr vert="horz" lIns="91440" tIns="45720" rIns="91440" bIns="45720" rtlCol="0" anchor="t">
            <a:noAutofit/>
          </a:bodyPr>
          <a:lstStyle/>
          <a:p>
            <a:pPr marL="0" indent="0">
              <a:lnSpc>
                <a:spcPct val="100000"/>
              </a:lnSpc>
              <a:buNone/>
            </a:pPr>
            <a:r>
              <a:rPr lang="en-US" sz="2100" dirty="0">
                <a:latin typeface="Arial Rounded MT Bold"/>
              </a:rPr>
              <a:t>Air pollution: </a:t>
            </a:r>
            <a:r>
              <a:rPr lang="en-US" sz="2100" dirty="0">
                <a:latin typeface="Arial"/>
                <a:cs typeface="Arial"/>
              </a:rPr>
              <a:t>Harmful gases released from burning waste.</a:t>
            </a:r>
          </a:p>
          <a:p>
            <a:pPr marL="0" indent="0">
              <a:lnSpc>
                <a:spcPct val="100000"/>
              </a:lnSpc>
              <a:buNone/>
            </a:pPr>
            <a:endParaRPr lang="en-US" sz="2100" dirty="0">
              <a:latin typeface="Arial" panose="020B0604020202020204" pitchFamily="34" charset="0"/>
              <a:cs typeface="Arial" panose="020B0604020202020204" pitchFamily="34" charset="0"/>
            </a:endParaRPr>
          </a:p>
          <a:p>
            <a:pPr marL="0" indent="0">
              <a:lnSpc>
                <a:spcPct val="100000"/>
              </a:lnSpc>
              <a:buNone/>
            </a:pPr>
            <a:r>
              <a:rPr lang="en-US" sz="2100" dirty="0">
                <a:latin typeface="Arial Rounded MT Bold"/>
              </a:rPr>
              <a:t>Water pollution: </a:t>
            </a:r>
            <a:r>
              <a:rPr lang="en-US" sz="2100" dirty="0">
                <a:latin typeface="Arial"/>
                <a:cs typeface="Arial"/>
              </a:rPr>
              <a:t>Waste that gets into rivers, oceans, and lakes.</a:t>
            </a:r>
          </a:p>
          <a:p>
            <a:pPr marL="0" indent="0">
              <a:lnSpc>
                <a:spcPct val="100000"/>
              </a:lnSpc>
              <a:buNone/>
            </a:pPr>
            <a:endParaRPr lang="en-US" sz="2100" dirty="0">
              <a:latin typeface="Arial" panose="020B0604020202020204" pitchFamily="34" charset="0"/>
              <a:cs typeface="Arial" panose="020B0604020202020204" pitchFamily="34" charset="0"/>
            </a:endParaRPr>
          </a:p>
          <a:p>
            <a:pPr marL="0" indent="0">
              <a:lnSpc>
                <a:spcPct val="100000"/>
              </a:lnSpc>
              <a:buNone/>
            </a:pPr>
            <a:r>
              <a:rPr lang="en-US" sz="2100" dirty="0">
                <a:latin typeface="Arial Rounded MT Bold"/>
              </a:rPr>
              <a:t>Soil pollution: </a:t>
            </a:r>
            <a:r>
              <a:rPr lang="en-US" sz="2100" dirty="0">
                <a:latin typeface="Arial"/>
                <a:cs typeface="Arial"/>
              </a:rPr>
              <a:t>Waste that contaminates the earth and harms plants and animals.</a:t>
            </a:r>
          </a:p>
          <a:p>
            <a:pPr>
              <a:lnSpc>
                <a:spcPct val="100000"/>
              </a:lnSpc>
            </a:pPr>
            <a:endParaRPr lang="en-GB" sz="2100" dirty="0"/>
          </a:p>
        </p:txBody>
      </p:sp>
      <p:pic>
        <p:nvPicPr>
          <p:cNvPr id="10" name="Picture 9" descr="A cartoon of a planet earth&#10;&#10;Description automatically generated">
            <a:extLst>
              <a:ext uri="{FF2B5EF4-FFF2-40B4-BE49-F238E27FC236}">
                <a16:creationId xmlns:a16="http://schemas.microsoft.com/office/drawing/2014/main" id="{3741D9F1-CA65-69C4-F0DE-7F46961DA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30060">
            <a:off x="5714271" y="556075"/>
            <a:ext cx="8538370" cy="6417821"/>
          </a:xfrm>
          <a:prstGeom prst="rect">
            <a:avLst/>
          </a:prstGeom>
        </p:spPr>
      </p:pic>
    </p:spTree>
    <p:extLst>
      <p:ext uri="{BB962C8B-B14F-4D97-AF65-F5344CB8AC3E}">
        <p14:creationId xmlns:p14="http://schemas.microsoft.com/office/powerpoint/2010/main" val="258206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0"/>
                                        </p:tgtEl>
                                        <p:attrNameLst>
                                          <p:attrName>r</p:attrName>
                                        </p:attrNameLst>
                                      </p:cBhvr>
                                    </p:animRot>
                                    <p:animRot by="-240000">
                                      <p:cBhvr>
                                        <p:cTn id="12" dur="200" fill="hold">
                                          <p:stCondLst>
                                            <p:cond delay="200"/>
                                          </p:stCondLst>
                                        </p:cTn>
                                        <p:tgtEl>
                                          <p:spTgt spid="10"/>
                                        </p:tgtEl>
                                        <p:attrNameLst>
                                          <p:attrName>r</p:attrName>
                                        </p:attrNameLst>
                                      </p:cBhvr>
                                    </p:animRot>
                                    <p:animRot by="240000">
                                      <p:cBhvr>
                                        <p:cTn id="13" dur="200" fill="hold">
                                          <p:stCondLst>
                                            <p:cond delay="400"/>
                                          </p:stCondLst>
                                        </p:cTn>
                                        <p:tgtEl>
                                          <p:spTgt spid="10"/>
                                        </p:tgtEl>
                                        <p:attrNameLst>
                                          <p:attrName>r</p:attrName>
                                        </p:attrNameLst>
                                      </p:cBhvr>
                                    </p:animRot>
                                    <p:animRot by="-240000">
                                      <p:cBhvr>
                                        <p:cTn id="14" dur="200" fill="hold">
                                          <p:stCondLst>
                                            <p:cond delay="600"/>
                                          </p:stCondLst>
                                        </p:cTn>
                                        <p:tgtEl>
                                          <p:spTgt spid="10"/>
                                        </p:tgtEl>
                                        <p:attrNameLst>
                                          <p:attrName>r</p:attrName>
                                        </p:attrNameLst>
                                      </p:cBhvr>
                                    </p:animRot>
                                    <p:animRot by="120000">
                                      <p:cBhvr>
                                        <p:cTn id="15" dur="200" fill="hold">
                                          <p:stCondLst>
                                            <p:cond delay="800"/>
                                          </p:stCondLst>
                                        </p:cTn>
                                        <p:tgtEl>
                                          <p:spTgt spid="1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dissolv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dissolv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dissolv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AEAC0-0280-562C-2F64-94C7445E7049}"/>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1C365C70-6187-9DA5-0A24-86B2E34D5C02}"/>
              </a:ext>
            </a:extLst>
          </p:cNvPr>
          <p:cNvPicPr>
            <a:picLocks noChangeAspect="1"/>
          </p:cNvPicPr>
          <p:nvPr/>
        </p:nvPicPr>
        <p:blipFill>
          <a:blip r:embed="rId2">
            <a:alphaModFix/>
            <a:extLst>
              <a:ext uri="{28A0092B-C50C-407E-A947-70E740481C1C}">
                <a14:useLocalDpi xmlns:a14="http://schemas.microsoft.com/office/drawing/2010/main" val="0"/>
              </a:ext>
            </a:extLst>
          </a:blip>
          <a:srcRect l="5818" r="8922" b="14740"/>
          <a:stretch/>
        </p:blipFill>
        <p:spPr>
          <a:xfrm>
            <a:off x="0" y="0"/>
            <a:ext cx="12192001" cy="6858000"/>
          </a:xfrm>
          <a:prstGeom prst="rect">
            <a:avLst/>
          </a:prstGeom>
        </p:spPr>
      </p:pic>
      <p:sp>
        <p:nvSpPr>
          <p:cNvPr id="8" name="Rectangle 7">
            <a:extLst>
              <a:ext uri="{FF2B5EF4-FFF2-40B4-BE49-F238E27FC236}">
                <a16:creationId xmlns:a16="http://schemas.microsoft.com/office/drawing/2014/main" id="{9CBB451B-4C88-E9DB-6BA0-209FB1EDDF16}"/>
              </a:ext>
            </a:extLst>
          </p:cNvPr>
          <p:cNvSpPr/>
          <p:nvPr/>
        </p:nvSpPr>
        <p:spPr>
          <a:xfrm>
            <a:off x="0" y="-12972"/>
            <a:ext cx="12192000" cy="6870971"/>
          </a:xfrm>
          <a:prstGeom prst="rect">
            <a:avLst/>
          </a:prstGeom>
          <a:solidFill>
            <a:srgbClr val="7DB552">
              <a:alpha val="31000"/>
            </a:srgbClr>
          </a:solidFill>
          <a:ln>
            <a:noFill/>
          </a:ln>
          <a:effectLst>
            <a:outerShdw sx="1000" sy="1000" algn="ctr" rotWithShape="0">
              <a:srgbClr val="40B8FE"/>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14">
            <a:extLst>
              <a:ext uri="{FF2B5EF4-FFF2-40B4-BE49-F238E27FC236}">
                <a16:creationId xmlns:a16="http://schemas.microsoft.com/office/drawing/2014/main" id="{BB2CA00B-6CAF-B7A4-AD75-BE98CF796A9B}"/>
              </a:ext>
            </a:extLst>
          </p:cNvPr>
          <p:cNvSpPr/>
          <p:nvPr/>
        </p:nvSpPr>
        <p:spPr>
          <a:xfrm>
            <a:off x="612731" y="601723"/>
            <a:ext cx="6188119" cy="5693186"/>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sp>
        <p:nvSpPr>
          <p:cNvPr id="2" name="Title 1">
            <a:extLst>
              <a:ext uri="{FF2B5EF4-FFF2-40B4-BE49-F238E27FC236}">
                <a16:creationId xmlns:a16="http://schemas.microsoft.com/office/drawing/2014/main" id="{3B8B4280-9D3B-C331-BED5-30347879E9C1}"/>
              </a:ext>
            </a:extLst>
          </p:cNvPr>
          <p:cNvSpPr>
            <a:spLocks noGrp="1"/>
          </p:cNvSpPr>
          <p:nvPr>
            <p:ph type="title"/>
          </p:nvPr>
        </p:nvSpPr>
        <p:spPr>
          <a:xfrm>
            <a:off x="1007366" y="932320"/>
            <a:ext cx="4382729" cy="980047"/>
          </a:xfrm>
        </p:spPr>
        <p:txBody>
          <a:bodyPr>
            <a:noAutofit/>
          </a:bodyPr>
          <a:lstStyle/>
          <a:p>
            <a:pPr>
              <a:lnSpc>
                <a:spcPct val="100000"/>
              </a:lnSpc>
            </a:pPr>
            <a:r>
              <a:rPr lang="en-GB" sz="2000" b="1" dirty="0">
                <a:solidFill>
                  <a:srgbClr val="7DB552"/>
                </a:solidFill>
                <a:latin typeface="Arial Rounded MT Bold" panose="020F0704030504030204" pitchFamily="34" charset="0"/>
              </a:rPr>
              <a:t>Activity</a:t>
            </a:r>
            <a:br>
              <a:rPr lang="en-GB" sz="3600" b="1" dirty="0">
                <a:solidFill>
                  <a:srgbClr val="7DB552"/>
                </a:solidFill>
                <a:latin typeface="Arial Rounded MT Bold" panose="020F0704030504030204" pitchFamily="34" charset="0"/>
              </a:rPr>
            </a:br>
            <a:r>
              <a:rPr lang="en-GB" sz="3600" b="1" dirty="0">
                <a:solidFill>
                  <a:srgbClr val="7DB552"/>
                </a:solidFill>
                <a:latin typeface="Arial Rounded MT Bold" panose="020F0704030504030204" pitchFamily="34" charset="0"/>
              </a:rPr>
              <a:t>Wasting Away</a:t>
            </a:r>
          </a:p>
        </p:txBody>
      </p:sp>
      <p:sp>
        <p:nvSpPr>
          <p:cNvPr id="3" name="Content Placeholder 2">
            <a:extLst>
              <a:ext uri="{FF2B5EF4-FFF2-40B4-BE49-F238E27FC236}">
                <a16:creationId xmlns:a16="http://schemas.microsoft.com/office/drawing/2014/main" id="{D3A92CB5-48CD-96EA-A7BD-3FEFE96F0008}"/>
              </a:ext>
            </a:extLst>
          </p:cNvPr>
          <p:cNvSpPr>
            <a:spLocks noGrp="1"/>
          </p:cNvSpPr>
          <p:nvPr>
            <p:ph idx="1"/>
          </p:nvPr>
        </p:nvSpPr>
        <p:spPr>
          <a:xfrm>
            <a:off x="1010600" y="2004438"/>
            <a:ext cx="5526136" cy="3727013"/>
          </a:xfrm>
        </p:spPr>
        <p:txBody>
          <a:bodyPr>
            <a:noAutofit/>
          </a:bodyPr>
          <a:lstStyle/>
          <a:p>
            <a:pPr>
              <a:lnSpc>
                <a:spcPct val="100000"/>
              </a:lnSpc>
              <a:buFont typeface="+mj-lt"/>
              <a:buAutoNum type="arabicPeriod"/>
            </a:pPr>
            <a:r>
              <a:rPr lang="en-GB" sz="2000" b="1" dirty="0">
                <a:effectLst/>
              </a:rPr>
              <a:t>Setup:</a:t>
            </a:r>
            <a:r>
              <a:rPr lang="en-GB" sz="2000" dirty="0">
                <a:effectLst/>
              </a:rPr>
              <a:t> Print and cut out the cards with different waste items (plastic bag, glass, tin can). </a:t>
            </a:r>
            <a:r>
              <a:rPr lang="en-GB" sz="2000" dirty="0"/>
              <a:t>Then p</a:t>
            </a:r>
            <a:r>
              <a:rPr lang="en-GB" sz="2000" dirty="0">
                <a:effectLst/>
              </a:rPr>
              <a:t>rint and cut out the second set containing </a:t>
            </a:r>
            <a:r>
              <a:rPr lang="en-GB" sz="2000" dirty="0"/>
              <a:t>decomposition </a:t>
            </a:r>
            <a:r>
              <a:rPr lang="en-GB" sz="2000" dirty="0">
                <a:effectLst/>
              </a:rPr>
              <a:t>time.</a:t>
            </a:r>
          </a:p>
          <a:p>
            <a:pPr>
              <a:lnSpc>
                <a:spcPct val="100000"/>
              </a:lnSpc>
              <a:buFont typeface="+mj-lt"/>
              <a:buAutoNum type="arabicPeriod"/>
            </a:pPr>
            <a:r>
              <a:rPr lang="en-GB" sz="2000" b="1" dirty="0">
                <a:effectLst/>
              </a:rPr>
              <a:t>Activity:</a:t>
            </a:r>
            <a:r>
              <a:rPr lang="en-GB" sz="2000" dirty="0">
                <a:effectLst/>
              </a:rPr>
              <a:t> Students need to match the waste items to their </a:t>
            </a:r>
            <a:r>
              <a:rPr lang="en-GB" sz="2000" dirty="0"/>
              <a:t>decomposition </a:t>
            </a:r>
            <a:r>
              <a:rPr lang="en-GB" sz="2000" dirty="0">
                <a:effectLst/>
              </a:rPr>
              <a:t>times.</a:t>
            </a:r>
          </a:p>
          <a:p>
            <a:pPr>
              <a:lnSpc>
                <a:spcPct val="100000"/>
              </a:lnSpc>
              <a:buFont typeface="+mj-lt"/>
              <a:buAutoNum type="arabicPeriod"/>
            </a:pPr>
            <a:r>
              <a:rPr lang="en-GB" sz="2000" b="1" dirty="0">
                <a:effectLst/>
              </a:rPr>
              <a:t>Discussion:</a:t>
            </a:r>
            <a:r>
              <a:rPr lang="en-GB" sz="2000" dirty="0">
                <a:effectLst/>
              </a:rPr>
              <a:t> Highlight which materials are the biggest problems and why reducing or reusing matters more than just recycling.</a:t>
            </a:r>
          </a:p>
        </p:txBody>
      </p:sp>
      <p:sp>
        <p:nvSpPr>
          <p:cNvPr id="4" name="Rounded Rectangle 13">
            <a:extLst>
              <a:ext uri="{FF2B5EF4-FFF2-40B4-BE49-F238E27FC236}">
                <a16:creationId xmlns:a16="http://schemas.microsoft.com/office/drawing/2014/main" id="{BB922ADC-85D0-7296-5B80-D8EAB8C7DA4E}"/>
              </a:ext>
            </a:extLst>
          </p:cNvPr>
          <p:cNvSpPr/>
          <p:nvPr/>
        </p:nvSpPr>
        <p:spPr>
          <a:xfrm>
            <a:off x="865611" y="5288048"/>
            <a:ext cx="5671125" cy="801429"/>
          </a:xfrm>
          <a:prstGeom prst="roundRect">
            <a:avLst>
              <a:gd name="adj" fmla="val 37995"/>
            </a:avLst>
          </a:prstGeom>
          <a:solidFill>
            <a:srgbClr val="7DB552"/>
          </a:solidFill>
          <a:ln>
            <a:noFill/>
          </a:ln>
          <a:effectLst>
            <a:outerShdw sx="1000" sy="1000" algn="ctr"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378505D-FC8F-B07D-8515-0B1FBEAB5DC5}"/>
              </a:ext>
            </a:extLst>
          </p:cNvPr>
          <p:cNvSpPr txBox="1"/>
          <p:nvPr/>
        </p:nvSpPr>
        <p:spPr>
          <a:xfrm>
            <a:off x="1399683" y="5452053"/>
            <a:ext cx="4551326" cy="425437"/>
          </a:xfrm>
          <a:prstGeom prst="rect">
            <a:avLst/>
          </a:prstGeom>
          <a:noFill/>
        </p:spPr>
        <p:txBody>
          <a:bodyPr wrap="square">
            <a:spAutoFit/>
          </a:bodyPr>
          <a:lstStyle/>
          <a:p>
            <a:pPr marL="0" indent="0" algn="ctr">
              <a:lnSpc>
                <a:spcPct val="120000"/>
              </a:lnSpc>
              <a:buNone/>
            </a:pPr>
            <a:r>
              <a:rPr lang="en-US" sz="2000" dirty="0">
                <a:solidFill>
                  <a:schemeClr val="bg1"/>
                </a:solidFill>
                <a:latin typeface="Arial Rounded MT Bold" panose="020F0704030504030204" pitchFamily="34" charset="0"/>
                <a:cs typeface="Arial" panose="020B0604020202020204" pitchFamily="34" charset="0"/>
              </a:rPr>
              <a:t>Answers on the next slide</a:t>
            </a:r>
            <a:endParaRPr lang="en-US" sz="2000" b="1" dirty="0">
              <a:solidFill>
                <a:schemeClr val="bg1"/>
              </a:solidFill>
              <a:latin typeface="Arial Rounded MT Bold" panose="020F0704030504030204" pitchFamily="34" charset="0"/>
              <a:cs typeface="Arial" panose="020B0604020202020204" pitchFamily="34" charset="0"/>
            </a:endParaRPr>
          </a:p>
        </p:txBody>
      </p:sp>
      <p:sp>
        <p:nvSpPr>
          <p:cNvPr id="11" name="Rounded Rectangle 14">
            <a:extLst>
              <a:ext uri="{FF2B5EF4-FFF2-40B4-BE49-F238E27FC236}">
                <a16:creationId xmlns:a16="http://schemas.microsoft.com/office/drawing/2014/main" id="{3848D46D-B928-1368-326A-AD20E2DACB4F}"/>
              </a:ext>
            </a:extLst>
          </p:cNvPr>
          <p:cNvSpPr/>
          <p:nvPr/>
        </p:nvSpPr>
        <p:spPr>
          <a:xfrm>
            <a:off x="7581461" y="601722"/>
            <a:ext cx="3997808" cy="5654556"/>
          </a:xfrm>
          <a:prstGeom prst="roundRect">
            <a:avLst>
              <a:gd name="adj" fmla="val 0"/>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pic>
        <p:nvPicPr>
          <p:cNvPr id="9" name="Picture 8" descr="A collection of cartoon objects&#10;&#10;Description automatically generated">
            <a:extLst>
              <a:ext uri="{FF2B5EF4-FFF2-40B4-BE49-F238E27FC236}">
                <a16:creationId xmlns:a16="http://schemas.microsoft.com/office/drawing/2014/main" id="{F856D26D-B576-290D-AF74-17BE5F254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1460" y="601722"/>
            <a:ext cx="3997808" cy="5666926"/>
          </a:xfrm>
          <a:prstGeom prst="rect">
            <a:avLst/>
          </a:prstGeom>
        </p:spPr>
      </p:pic>
    </p:spTree>
    <p:extLst>
      <p:ext uri="{BB962C8B-B14F-4D97-AF65-F5344CB8AC3E}">
        <p14:creationId xmlns:p14="http://schemas.microsoft.com/office/powerpoint/2010/main" val="361665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8B88A-1AF0-247E-F50F-A9BA3F36B166}"/>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BDA4BFEE-5105-0B6C-BF9E-3A64674CC5EF}"/>
              </a:ext>
            </a:extLst>
          </p:cNvPr>
          <p:cNvSpPr/>
          <p:nvPr/>
        </p:nvSpPr>
        <p:spPr>
          <a:xfrm>
            <a:off x="0" y="-12971"/>
            <a:ext cx="12192000" cy="1333771"/>
          </a:xfrm>
          <a:prstGeom prst="rect">
            <a:avLst/>
          </a:prstGeom>
          <a:solidFill>
            <a:srgbClr val="7DB552"/>
          </a:solidFill>
          <a:ln>
            <a:noFill/>
          </a:ln>
          <a:effectLst>
            <a:outerShdw sx="1000" sy="1000" algn="ctr" rotWithShape="0">
              <a:srgbClr val="40B8FE"/>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a:extLst>
              <a:ext uri="{FF2B5EF4-FFF2-40B4-BE49-F238E27FC236}">
                <a16:creationId xmlns:a16="http://schemas.microsoft.com/office/drawing/2014/main" id="{9A620B23-EBBD-5B1A-15EA-B985A56DBC38}"/>
              </a:ext>
            </a:extLst>
          </p:cNvPr>
          <p:cNvSpPr>
            <a:spLocks noGrp="1"/>
          </p:cNvSpPr>
          <p:nvPr>
            <p:ph type="title"/>
          </p:nvPr>
        </p:nvSpPr>
        <p:spPr>
          <a:xfrm>
            <a:off x="368658" y="208476"/>
            <a:ext cx="7949842" cy="980047"/>
          </a:xfrm>
        </p:spPr>
        <p:txBody>
          <a:bodyPr>
            <a:noAutofit/>
          </a:bodyPr>
          <a:lstStyle/>
          <a:p>
            <a:pPr>
              <a:lnSpc>
                <a:spcPct val="100000"/>
              </a:lnSpc>
            </a:pPr>
            <a:r>
              <a:rPr lang="en-GB" sz="3600" b="1" dirty="0">
                <a:solidFill>
                  <a:schemeClr val="bg1"/>
                </a:solidFill>
                <a:latin typeface="Arial Rounded MT Bold" panose="020F0704030504030204" pitchFamily="34" charset="0"/>
              </a:rPr>
              <a:t>Wasting Away - Answers</a:t>
            </a:r>
          </a:p>
        </p:txBody>
      </p:sp>
      <p:sp>
        <p:nvSpPr>
          <p:cNvPr id="24" name="Title 1">
            <a:extLst>
              <a:ext uri="{FF2B5EF4-FFF2-40B4-BE49-F238E27FC236}">
                <a16:creationId xmlns:a16="http://schemas.microsoft.com/office/drawing/2014/main" id="{4E041976-BB43-5954-0881-10AEA4B37515}"/>
              </a:ext>
            </a:extLst>
          </p:cNvPr>
          <p:cNvSpPr txBox="1">
            <a:spLocks/>
          </p:cNvSpPr>
          <p:nvPr/>
        </p:nvSpPr>
        <p:spPr>
          <a:xfrm>
            <a:off x="286426" y="3044820"/>
            <a:ext cx="2071012"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1200" b="1" dirty="0">
                <a:solidFill>
                  <a:schemeClr val="tx1">
                    <a:lumMod val="95000"/>
                    <a:lumOff val="5000"/>
                  </a:schemeClr>
                </a:solidFill>
                <a:latin typeface="Arial Rounded MT Bold"/>
              </a:rPr>
              <a:t>Plastic bag</a:t>
            </a:r>
            <a:endParaRPr lang="en-GB" sz="1200" b="1" dirty="0">
              <a:solidFill>
                <a:schemeClr val="tx1">
                  <a:lumMod val="95000"/>
                  <a:lumOff val="5000"/>
                </a:schemeClr>
              </a:solidFill>
              <a:latin typeface="Arial Rounded MT Bold" panose="020F0704030504030204" pitchFamily="34" charset="0"/>
            </a:endParaRPr>
          </a:p>
        </p:txBody>
      </p:sp>
      <p:sp>
        <p:nvSpPr>
          <p:cNvPr id="25" name="Title 1">
            <a:extLst>
              <a:ext uri="{FF2B5EF4-FFF2-40B4-BE49-F238E27FC236}">
                <a16:creationId xmlns:a16="http://schemas.microsoft.com/office/drawing/2014/main" id="{725E5231-7C3C-F1B9-DD9A-7552C07A8565}"/>
              </a:ext>
            </a:extLst>
          </p:cNvPr>
          <p:cNvSpPr txBox="1">
            <a:spLocks/>
          </p:cNvSpPr>
          <p:nvPr/>
        </p:nvSpPr>
        <p:spPr>
          <a:xfrm>
            <a:off x="2754398" y="3044820"/>
            <a:ext cx="2071012"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1200" b="1" dirty="0">
                <a:solidFill>
                  <a:schemeClr val="tx1">
                    <a:lumMod val="95000"/>
                    <a:lumOff val="5000"/>
                  </a:schemeClr>
                </a:solidFill>
                <a:latin typeface="Arial Rounded MT Bold"/>
              </a:rPr>
              <a:t>Crisp packet</a:t>
            </a:r>
            <a:endParaRPr lang="en-GB" sz="1200" b="1" dirty="0">
              <a:solidFill>
                <a:schemeClr val="tx1">
                  <a:lumMod val="95000"/>
                  <a:lumOff val="5000"/>
                </a:schemeClr>
              </a:solidFill>
              <a:latin typeface="Arial Rounded MT Bold" panose="020F0704030504030204" pitchFamily="34" charset="0"/>
            </a:endParaRPr>
          </a:p>
        </p:txBody>
      </p:sp>
      <p:sp>
        <p:nvSpPr>
          <p:cNvPr id="26" name="Title 1">
            <a:extLst>
              <a:ext uri="{FF2B5EF4-FFF2-40B4-BE49-F238E27FC236}">
                <a16:creationId xmlns:a16="http://schemas.microsoft.com/office/drawing/2014/main" id="{78D154BE-B915-CEAC-7AD2-B58F751DC04D}"/>
              </a:ext>
            </a:extLst>
          </p:cNvPr>
          <p:cNvSpPr txBox="1">
            <a:spLocks/>
          </p:cNvSpPr>
          <p:nvPr/>
        </p:nvSpPr>
        <p:spPr>
          <a:xfrm>
            <a:off x="5315630" y="3044820"/>
            <a:ext cx="2071012"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1200" b="1" dirty="0">
                <a:solidFill>
                  <a:schemeClr val="tx1">
                    <a:lumMod val="95000"/>
                    <a:lumOff val="5000"/>
                  </a:schemeClr>
                </a:solidFill>
                <a:latin typeface="Arial Rounded MT Bold"/>
              </a:rPr>
              <a:t>Plastic bottle</a:t>
            </a:r>
            <a:endParaRPr lang="en-GB" sz="1200" b="1" dirty="0">
              <a:solidFill>
                <a:schemeClr val="tx1">
                  <a:lumMod val="95000"/>
                  <a:lumOff val="5000"/>
                </a:schemeClr>
              </a:solidFill>
              <a:latin typeface="Arial Rounded MT Bold" panose="020F0704030504030204" pitchFamily="34" charset="0"/>
            </a:endParaRPr>
          </a:p>
        </p:txBody>
      </p:sp>
      <p:sp>
        <p:nvSpPr>
          <p:cNvPr id="27" name="Title 1">
            <a:extLst>
              <a:ext uri="{FF2B5EF4-FFF2-40B4-BE49-F238E27FC236}">
                <a16:creationId xmlns:a16="http://schemas.microsoft.com/office/drawing/2014/main" id="{3B3662F0-0990-6534-981B-CAF64DA9F9E2}"/>
              </a:ext>
            </a:extLst>
          </p:cNvPr>
          <p:cNvSpPr txBox="1">
            <a:spLocks/>
          </p:cNvSpPr>
          <p:nvPr/>
        </p:nvSpPr>
        <p:spPr>
          <a:xfrm>
            <a:off x="7701636" y="3044820"/>
            <a:ext cx="2071012"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1200" b="1" dirty="0">
                <a:solidFill>
                  <a:schemeClr val="tx1">
                    <a:lumMod val="95000"/>
                    <a:lumOff val="5000"/>
                  </a:schemeClr>
                </a:solidFill>
                <a:latin typeface="Arial Rounded MT Bold"/>
              </a:rPr>
              <a:t>Chewing gum</a:t>
            </a:r>
            <a:endParaRPr lang="en-GB" sz="1200" b="1" dirty="0">
              <a:solidFill>
                <a:schemeClr val="tx1">
                  <a:lumMod val="95000"/>
                  <a:lumOff val="5000"/>
                </a:schemeClr>
              </a:solidFill>
              <a:latin typeface="Arial Rounded MT Bold" panose="020F0704030504030204" pitchFamily="34" charset="0"/>
            </a:endParaRPr>
          </a:p>
        </p:txBody>
      </p:sp>
      <p:sp>
        <p:nvSpPr>
          <p:cNvPr id="28" name="Title 1">
            <a:extLst>
              <a:ext uri="{FF2B5EF4-FFF2-40B4-BE49-F238E27FC236}">
                <a16:creationId xmlns:a16="http://schemas.microsoft.com/office/drawing/2014/main" id="{FCA0A5AA-5315-DED1-85BA-3489E724E323}"/>
              </a:ext>
            </a:extLst>
          </p:cNvPr>
          <p:cNvSpPr txBox="1">
            <a:spLocks/>
          </p:cNvSpPr>
          <p:nvPr/>
        </p:nvSpPr>
        <p:spPr>
          <a:xfrm>
            <a:off x="10016213" y="3044820"/>
            <a:ext cx="2071012"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1200" b="1" dirty="0">
                <a:solidFill>
                  <a:schemeClr val="tx1">
                    <a:lumMod val="95000"/>
                    <a:lumOff val="5000"/>
                  </a:schemeClr>
                </a:solidFill>
                <a:latin typeface="Arial Rounded MT Bold"/>
              </a:rPr>
              <a:t>Cigarette butt</a:t>
            </a:r>
            <a:endParaRPr lang="en-GB" sz="1200" b="1" dirty="0">
              <a:solidFill>
                <a:schemeClr val="tx1">
                  <a:lumMod val="95000"/>
                  <a:lumOff val="5000"/>
                </a:schemeClr>
              </a:solidFill>
              <a:latin typeface="Arial Rounded MT Bold" panose="020F0704030504030204" pitchFamily="34" charset="0"/>
            </a:endParaRPr>
          </a:p>
        </p:txBody>
      </p:sp>
      <p:sp>
        <p:nvSpPr>
          <p:cNvPr id="29" name="Title 1">
            <a:extLst>
              <a:ext uri="{FF2B5EF4-FFF2-40B4-BE49-F238E27FC236}">
                <a16:creationId xmlns:a16="http://schemas.microsoft.com/office/drawing/2014/main" id="{F65E6D75-D280-FC41-CED5-209E88FE9A60}"/>
              </a:ext>
            </a:extLst>
          </p:cNvPr>
          <p:cNvSpPr txBox="1">
            <a:spLocks/>
          </p:cNvSpPr>
          <p:nvPr/>
        </p:nvSpPr>
        <p:spPr>
          <a:xfrm>
            <a:off x="1200488" y="5616572"/>
            <a:ext cx="2071012"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1200" b="1" dirty="0">
                <a:solidFill>
                  <a:schemeClr val="tx1">
                    <a:lumMod val="95000"/>
                    <a:lumOff val="5000"/>
                  </a:schemeClr>
                </a:solidFill>
                <a:latin typeface="Arial Rounded MT Bold" panose="020F0704030504030204" pitchFamily="34" charset="0"/>
              </a:rPr>
              <a:t>Batteries</a:t>
            </a:r>
          </a:p>
        </p:txBody>
      </p:sp>
      <p:sp>
        <p:nvSpPr>
          <p:cNvPr id="30" name="Title 1">
            <a:extLst>
              <a:ext uri="{FF2B5EF4-FFF2-40B4-BE49-F238E27FC236}">
                <a16:creationId xmlns:a16="http://schemas.microsoft.com/office/drawing/2014/main" id="{C8F1AC0B-984F-09FD-B1A4-EDD240721DCD}"/>
              </a:ext>
            </a:extLst>
          </p:cNvPr>
          <p:cNvSpPr txBox="1">
            <a:spLocks/>
          </p:cNvSpPr>
          <p:nvPr/>
        </p:nvSpPr>
        <p:spPr>
          <a:xfrm>
            <a:off x="3771566" y="5616572"/>
            <a:ext cx="2300287"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1200" b="1" dirty="0">
                <a:solidFill>
                  <a:schemeClr val="tx1">
                    <a:lumMod val="95000"/>
                    <a:lumOff val="5000"/>
                  </a:schemeClr>
                </a:solidFill>
                <a:latin typeface="Arial Rounded MT Bold"/>
              </a:rPr>
              <a:t>Leaves and twigs</a:t>
            </a:r>
            <a:endParaRPr lang="en-GB" sz="1200" b="1" dirty="0">
              <a:solidFill>
                <a:schemeClr val="tx1">
                  <a:lumMod val="95000"/>
                  <a:lumOff val="5000"/>
                </a:schemeClr>
              </a:solidFill>
              <a:latin typeface="Arial Rounded MT Bold" panose="020F0704030504030204" pitchFamily="34" charset="0"/>
            </a:endParaRPr>
          </a:p>
        </p:txBody>
      </p:sp>
      <p:sp>
        <p:nvSpPr>
          <p:cNvPr id="31" name="Title 1">
            <a:extLst>
              <a:ext uri="{FF2B5EF4-FFF2-40B4-BE49-F238E27FC236}">
                <a16:creationId xmlns:a16="http://schemas.microsoft.com/office/drawing/2014/main" id="{BD87CF4B-AC52-D692-F41F-4D16C2F740EF}"/>
              </a:ext>
            </a:extLst>
          </p:cNvPr>
          <p:cNvSpPr txBox="1">
            <a:spLocks/>
          </p:cNvSpPr>
          <p:nvPr/>
        </p:nvSpPr>
        <p:spPr>
          <a:xfrm>
            <a:off x="6515778" y="5616572"/>
            <a:ext cx="2071012"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1200" b="1">
                <a:solidFill>
                  <a:schemeClr val="tx1">
                    <a:lumMod val="95000"/>
                    <a:lumOff val="5000"/>
                  </a:schemeClr>
                </a:solidFill>
                <a:latin typeface="Arial Rounded MT Bold"/>
              </a:rPr>
              <a:t>Tin cans</a:t>
            </a:r>
            <a:endParaRPr lang="en-GB" sz="1200" b="1" dirty="0">
              <a:solidFill>
                <a:schemeClr val="tx1">
                  <a:lumMod val="95000"/>
                  <a:lumOff val="5000"/>
                </a:schemeClr>
              </a:solidFill>
              <a:latin typeface="Arial Rounded MT Bold" panose="020F0704030504030204" pitchFamily="34" charset="0"/>
            </a:endParaRPr>
          </a:p>
        </p:txBody>
      </p:sp>
      <p:sp>
        <p:nvSpPr>
          <p:cNvPr id="32" name="Title 1">
            <a:extLst>
              <a:ext uri="{FF2B5EF4-FFF2-40B4-BE49-F238E27FC236}">
                <a16:creationId xmlns:a16="http://schemas.microsoft.com/office/drawing/2014/main" id="{1F5D6064-D846-873A-B3BD-475CC0BEDFF7}"/>
              </a:ext>
            </a:extLst>
          </p:cNvPr>
          <p:cNvSpPr txBox="1">
            <a:spLocks/>
          </p:cNvSpPr>
          <p:nvPr/>
        </p:nvSpPr>
        <p:spPr>
          <a:xfrm>
            <a:off x="9001803" y="5616572"/>
            <a:ext cx="2071012"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1200" b="1" dirty="0">
                <a:solidFill>
                  <a:schemeClr val="tx1">
                    <a:lumMod val="95000"/>
                    <a:lumOff val="5000"/>
                  </a:schemeClr>
                </a:solidFill>
                <a:latin typeface="Arial Rounded MT Bold"/>
              </a:rPr>
              <a:t>Glass</a:t>
            </a:r>
            <a:endParaRPr lang="en-GB" sz="1200" b="1" dirty="0">
              <a:solidFill>
                <a:schemeClr val="tx1">
                  <a:lumMod val="95000"/>
                  <a:lumOff val="5000"/>
                </a:schemeClr>
              </a:solidFill>
              <a:latin typeface="Arial Rounded MT Bold" panose="020F0704030504030204" pitchFamily="34" charset="0"/>
            </a:endParaRPr>
          </a:p>
        </p:txBody>
      </p:sp>
      <p:sp>
        <p:nvSpPr>
          <p:cNvPr id="33" name="Title 1">
            <a:extLst>
              <a:ext uri="{FF2B5EF4-FFF2-40B4-BE49-F238E27FC236}">
                <a16:creationId xmlns:a16="http://schemas.microsoft.com/office/drawing/2014/main" id="{7FDFD364-1E27-0B88-DB97-66251582A792}"/>
              </a:ext>
            </a:extLst>
          </p:cNvPr>
          <p:cNvSpPr txBox="1">
            <a:spLocks/>
          </p:cNvSpPr>
          <p:nvPr/>
        </p:nvSpPr>
        <p:spPr>
          <a:xfrm>
            <a:off x="286426" y="3381973"/>
            <a:ext cx="2071012"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2000" dirty="0">
                <a:solidFill>
                  <a:srgbClr val="7DB552"/>
                </a:solidFill>
                <a:latin typeface="Arial Rounded MT Bold" panose="020F0704030504030204" pitchFamily="34" charset="77"/>
                <a:cs typeface="Arial" panose="020B0604020202020204" pitchFamily="34" charset="0"/>
              </a:rPr>
              <a:t>10 - 20 years</a:t>
            </a:r>
            <a:endParaRPr lang="en-GB" sz="4800" b="1" dirty="0">
              <a:solidFill>
                <a:srgbClr val="7DB552"/>
              </a:solidFill>
              <a:latin typeface="Arial Rounded MT Bold" panose="020F0704030504030204" pitchFamily="34" charset="77"/>
              <a:cs typeface="Arial" panose="020B0604020202020204" pitchFamily="34" charset="0"/>
            </a:endParaRPr>
          </a:p>
        </p:txBody>
      </p:sp>
      <p:sp>
        <p:nvSpPr>
          <p:cNvPr id="34" name="Title 1">
            <a:extLst>
              <a:ext uri="{FF2B5EF4-FFF2-40B4-BE49-F238E27FC236}">
                <a16:creationId xmlns:a16="http://schemas.microsoft.com/office/drawing/2014/main" id="{4341D5B5-12C9-B5CA-1642-7E99EDA9017F}"/>
              </a:ext>
            </a:extLst>
          </p:cNvPr>
          <p:cNvSpPr txBox="1">
            <a:spLocks/>
          </p:cNvSpPr>
          <p:nvPr/>
        </p:nvSpPr>
        <p:spPr>
          <a:xfrm>
            <a:off x="2815313" y="3381973"/>
            <a:ext cx="2071012"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2000" dirty="0">
                <a:solidFill>
                  <a:srgbClr val="7DB552"/>
                </a:solidFill>
                <a:latin typeface="Arial Rounded MT Bold" panose="020F0704030504030204" pitchFamily="34" charset="77"/>
                <a:cs typeface="Arial" panose="020B0604020202020204" pitchFamily="34" charset="0"/>
              </a:rPr>
              <a:t>80 - 300 years</a:t>
            </a:r>
            <a:endParaRPr lang="en-GB" sz="4800" b="1" dirty="0">
              <a:solidFill>
                <a:srgbClr val="7DB552"/>
              </a:solidFill>
              <a:latin typeface="Arial Rounded MT Bold" panose="020F0704030504030204" pitchFamily="34" charset="77"/>
              <a:cs typeface="Arial" panose="020B0604020202020204" pitchFamily="34" charset="0"/>
            </a:endParaRPr>
          </a:p>
        </p:txBody>
      </p:sp>
      <p:sp>
        <p:nvSpPr>
          <p:cNvPr id="35" name="Title 1">
            <a:extLst>
              <a:ext uri="{FF2B5EF4-FFF2-40B4-BE49-F238E27FC236}">
                <a16:creationId xmlns:a16="http://schemas.microsoft.com/office/drawing/2014/main" id="{3DADD07F-F457-2974-6895-2BD3AF396698}"/>
              </a:ext>
            </a:extLst>
          </p:cNvPr>
          <p:cNvSpPr txBox="1">
            <a:spLocks/>
          </p:cNvSpPr>
          <p:nvPr/>
        </p:nvSpPr>
        <p:spPr>
          <a:xfrm>
            <a:off x="5344205" y="3381973"/>
            <a:ext cx="2071012"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2000" dirty="0">
                <a:solidFill>
                  <a:srgbClr val="7DB552"/>
                </a:solidFill>
                <a:latin typeface="Arial Rounded MT Bold" panose="020F0704030504030204" pitchFamily="34" charset="77"/>
                <a:cs typeface="Arial" panose="020B0604020202020204" pitchFamily="34" charset="0"/>
              </a:rPr>
              <a:t>450 years</a:t>
            </a:r>
            <a:endParaRPr lang="en-GB" sz="4800" b="1" dirty="0">
              <a:solidFill>
                <a:srgbClr val="7DB552"/>
              </a:solidFill>
              <a:latin typeface="Arial Rounded MT Bold" panose="020F0704030504030204" pitchFamily="34" charset="77"/>
              <a:cs typeface="Arial" panose="020B0604020202020204" pitchFamily="34" charset="0"/>
            </a:endParaRPr>
          </a:p>
        </p:txBody>
      </p:sp>
      <p:sp>
        <p:nvSpPr>
          <p:cNvPr id="36" name="Title 1">
            <a:extLst>
              <a:ext uri="{FF2B5EF4-FFF2-40B4-BE49-F238E27FC236}">
                <a16:creationId xmlns:a16="http://schemas.microsoft.com/office/drawing/2014/main" id="{A0F0D385-30A9-0A16-FACD-E9231ABD6C72}"/>
              </a:ext>
            </a:extLst>
          </p:cNvPr>
          <p:cNvSpPr txBox="1">
            <a:spLocks/>
          </p:cNvSpPr>
          <p:nvPr/>
        </p:nvSpPr>
        <p:spPr>
          <a:xfrm>
            <a:off x="7673060" y="3381973"/>
            <a:ext cx="2071012"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2000" dirty="0">
                <a:solidFill>
                  <a:srgbClr val="7DB552"/>
                </a:solidFill>
                <a:latin typeface="Arial Rounded MT Bold" panose="020F0704030504030204" pitchFamily="34" charset="77"/>
                <a:cs typeface="Arial" panose="020B0604020202020204" pitchFamily="34" charset="0"/>
              </a:rPr>
              <a:t>5 - 1000 years</a:t>
            </a:r>
            <a:endParaRPr lang="en-GB" sz="4800" b="1" dirty="0">
              <a:solidFill>
                <a:srgbClr val="7DB552"/>
              </a:solidFill>
              <a:latin typeface="Arial Rounded MT Bold" panose="020F0704030504030204" pitchFamily="34" charset="77"/>
              <a:cs typeface="Arial" panose="020B0604020202020204" pitchFamily="34" charset="0"/>
            </a:endParaRPr>
          </a:p>
        </p:txBody>
      </p:sp>
      <p:sp>
        <p:nvSpPr>
          <p:cNvPr id="37" name="Title 1">
            <a:extLst>
              <a:ext uri="{FF2B5EF4-FFF2-40B4-BE49-F238E27FC236}">
                <a16:creationId xmlns:a16="http://schemas.microsoft.com/office/drawing/2014/main" id="{EDE99CFF-C934-B511-9A6C-D19EB5B5587D}"/>
              </a:ext>
            </a:extLst>
          </p:cNvPr>
          <p:cNvSpPr txBox="1">
            <a:spLocks/>
          </p:cNvSpPr>
          <p:nvPr/>
        </p:nvSpPr>
        <p:spPr>
          <a:xfrm>
            <a:off x="9973350" y="3381973"/>
            <a:ext cx="2071012"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2000" dirty="0">
                <a:solidFill>
                  <a:srgbClr val="7DB552"/>
                </a:solidFill>
                <a:latin typeface="Arial Rounded MT Bold" panose="020F0704030504030204" pitchFamily="34" charset="77"/>
                <a:cs typeface="Arial" panose="020B0604020202020204" pitchFamily="34" charset="0"/>
              </a:rPr>
              <a:t>2 - 10 years</a:t>
            </a:r>
            <a:endParaRPr lang="en-GB" sz="4800" b="1" dirty="0">
              <a:solidFill>
                <a:srgbClr val="7DB552"/>
              </a:solidFill>
              <a:latin typeface="Arial Rounded MT Bold" panose="020F0704030504030204" pitchFamily="34" charset="77"/>
              <a:cs typeface="Arial" panose="020B0604020202020204" pitchFamily="34" charset="0"/>
            </a:endParaRPr>
          </a:p>
        </p:txBody>
      </p:sp>
      <p:sp>
        <p:nvSpPr>
          <p:cNvPr id="38" name="Title 1">
            <a:extLst>
              <a:ext uri="{FF2B5EF4-FFF2-40B4-BE49-F238E27FC236}">
                <a16:creationId xmlns:a16="http://schemas.microsoft.com/office/drawing/2014/main" id="{3DC7A584-DF44-35E9-7CCB-6561D6B045EA}"/>
              </a:ext>
            </a:extLst>
          </p:cNvPr>
          <p:cNvSpPr txBox="1">
            <a:spLocks/>
          </p:cNvSpPr>
          <p:nvPr/>
        </p:nvSpPr>
        <p:spPr>
          <a:xfrm>
            <a:off x="1151879" y="5953722"/>
            <a:ext cx="2071012"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2000" dirty="0">
                <a:solidFill>
                  <a:srgbClr val="7DB552"/>
                </a:solidFill>
                <a:latin typeface="Arial Rounded MT Bold" panose="020F0704030504030204" pitchFamily="34" charset="77"/>
                <a:cs typeface="Arial" panose="020B0604020202020204" pitchFamily="34" charset="0"/>
              </a:rPr>
              <a:t>100 + Years</a:t>
            </a:r>
            <a:endParaRPr lang="en-GB" sz="4800" b="1" dirty="0">
              <a:solidFill>
                <a:srgbClr val="7DB552"/>
              </a:solidFill>
              <a:latin typeface="Arial Rounded MT Bold" panose="020F0704030504030204" pitchFamily="34" charset="77"/>
              <a:cs typeface="Arial" panose="020B0604020202020204" pitchFamily="34" charset="0"/>
            </a:endParaRPr>
          </a:p>
        </p:txBody>
      </p:sp>
      <p:sp>
        <p:nvSpPr>
          <p:cNvPr id="39" name="Title 1">
            <a:extLst>
              <a:ext uri="{FF2B5EF4-FFF2-40B4-BE49-F238E27FC236}">
                <a16:creationId xmlns:a16="http://schemas.microsoft.com/office/drawing/2014/main" id="{E8B2BECD-AB8B-3563-CE36-D51ECB5A7D25}"/>
              </a:ext>
            </a:extLst>
          </p:cNvPr>
          <p:cNvSpPr txBox="1">
            <a:spLocks/>
          </p:cNvSpPr>
          <p:nvPr/>
        </p:nvSpPr>
        <p:spPr>
          <a:xfrm>
            <a:off x="3700801" y="5970817"/>
            <a:ext cx="2485690"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2000" dirty="0">
                <a:solidFill>
                  <a:srgbClr val="7DB552"/>
                </a:solidFill>
                <a:latin typeface="Arial Rounded MT Bold" panose="020F0704030504030204" pitchFamily="34" charset="77"/>
                <a:cs typeface="Arial" panose="020B0604020202020204" pitchFamily="34" charset="0"/>
              </a:rPr>
              <a:t>6 months - 3 years</a:t>
            </a:r>
            <a:endParaRPr lang="en-GB" sz="4800" b="1" dirty="0">
              <a:solidFill>
                <a:srgbClr val="7DB552"/>
              </a:solidFill>
              <a:latin typeface="Arial Rounded MT Bold" panose="020F0704030504030204" pitchFamily="34" charset="77"/>
              <a:cs typeface="Arial" panose="020B0604020202020204" pitchFamily="34" charset="0"/>
            </a:endParaRPr>
          </a:p>
        </p:txBody>
      </p:sp>
      <p:sp>
        <p:nvSpPr>
          <p:cNvPr id="40" name="Title 1">
            <a:extLst>
              <a:ext uri="{FF2B5EF4-FFF2-40B4-BE49-F238E27FC236}">
                <a16:creationId xmlns:a16="http://schemas.microsoft.com/office/drawing/2014/main" id="{D1E44C0C-F104-A2D7-980D-6D50813A08C8}"/>
              </a:ext>
            </a:extLst>
          </p:cNvPr>
          <p:cNvSpPr txBox="1">
            <a:spLocks/>
          </p:cNvSpPr>
          <p:nvPr/>
        </p:nvSpPr>
        <p:spPr>
          <a:xfrm>
            <a:off x="6501490" y="5953722"/>
            <a:ext cx="2071012"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2000" dirty="0">
                <a:solidFill>
                  <a:srgbClr val="7DB552"/>
                </a:solidFill>
                <a:latin typeface="Arial Rounded MT Bold" panose="020F0704030504030204" pitchFamily="34" charset="77"/>
                <a:cs typeface="Arial" panose="020B0604020202020204" pitchFamily="34" charset="0"/>
              </a:rPr>
              <a:t>50 years</a:t>
            </a:r>
            <a:endParaRPr lang="en-GB" sz="4800" b="1" dirty="0">
              <a:solidFill>
                <a:srgbClr val="7DB552"/>
              </a:solidFill>
              <a:latin typeface="Arial Rounded MT Bold" panose="020F0704030504030204" pitchFamily="34" charset="77"/>
              <a:cs typeface="Arial" panose="020B0604020202020204" pitchFamily="34" charset="0"/>
            </a:endParaRPr>
          </a:p>
        </p:txBody>
      </p:sp>
      <p:sp>
        <p:nvSpPr>
          <p:cNvPr id="41" name="Title 1">
            <a:extLst>
              <a:ext uri="{FF2B5EF4-FFF2-40B4-BE49-F238E27FC236}">
                <a16:creationId xmlns:a16="http://schemas.microsoft.com/office/drawing/2014/main" id="{7A28F4F3-F9C7-B841-A243-6FBC61A22E1D}"/>
              </a:ext>
            </a:extLst>
          </p:cNvPr>
          <p:cNvSpPr txBox="1">
            <a:spLocks/>
          </p:cNvSpPr>
          <p:nvPr/>
        </p:nvSpPr>
        <p:spPr>
          <a:xfrm>
            <a:off x="9001811" y="5953722"/>
            <a:ext cx="2228165"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2000" dirty="0">
                <a:solidFill>
                  <a:srgbClr val="7DB552"/>
                </a:solidFill>
                <a:latin typeface="Arial Rounded MT Bold" panose="020F0704030504030204" pitchFamily="34" charset="77"/>
                <a:cs typeface="Arial" panose="020B0604020202020204" pitchFamily="34" charset="0"/>
              </a:rPr>
              <a:t>1 Million + years </a:t>
            </a:r>
            <a:endParaRPr lang="en-GB" sz="4800" b="1" dirty="0">
              <a:solidFill>
                <a:srgbClr val="7DB552"/>
              </a:solidFill>
              <a:latin typeface="Arial Rounded MT Bold" panose="020F0704030504030204" pitchFamily="34" charset="77"/>
              <a:cs typeface="Arial" panose="020B0604020202020204" pitchFamily="34" charset="0"/>
            </a:endParaRPr>
          </a:p>
        </p:txBody>
      </p:sp>
      <p:sp>
        <p:nvSpPr>
          <p:cNvPr id="43" name="Title 1">
            <a:extLst>
              <a:ext uri="{FF2B5EF4-FFF2-40B4-BE49-F238E27FC236}">
                <a16:creationId xmlns:a16="http://schemas.microsoft.com/office/drawing/2014/main" id="{AEEC5CD2-724F-1722-B2AB-273A2846D17E}"/>
              </a:ext>
            </a:extLst>
          </p:cNvPr>
          <p:cNvSpPr txBox="1">
            <a:spLocks/>
          </p:cNvSpPr>
          <p:nvPr/>
        </p:nvSpPr>
        <p:spPr>
          <a:xfrm>
            <a:off x="9310325" y="208476"/>
            <a:ext cx="2553058" cy="980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1800" b="1" dirty="0">
                <a:solidFill>
                  <a:schemeClr val="bg1"/>
                </a:solidFill>
                <a:latin typeface="Arial Rounded MT Bold" panose="020F0704030504030204" pitchFamily="34" charset="0"/>
              </a:rPr>
              <a:t>More information on the next slide &gt;&gt;</a:t>
            </a:r>
          </a:p>
        </p:txBody>
      </p:sp>
      <p:pic>
        <p:nvPicPr>
          <p:cNvPr id="3" name="Picture 2" descr="A cartoon of a red cylinder&#10;&#10;Description automatically generated">
            <a:extLst>
              <a:ext uri="{FF2B5EF4-FFF2-40B4-BE49-F238E27FC236}">
                <a16:creationId xmlns:a16="http://schemas.microsoft.com/office/drawing/2014/main" id="{4AFA54D9-C3E1-92FB-F391-0E3060E4E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949" y="1757480"/>
            <a:ext cx="1187359" cy="1294328"/>
          </a:xfrm>
          <a:prstGeom prst="rect">
            <a:avLst/>
          </a:prstGeom>
        </p:spPr>
      </p:pic>
      <p:pic>
        <p:nvPicPr>
          <p:cNvPr id="5" name="Picture 4" descr="A cartoon blue bag with a face&#10;&#10;Description automatically generated">
            <a:extLst>
              <a:ext uri="{FF2B5EF4-FFF2-40B4-BE49-F238E27FC236}">
                <a16:creationId xmlns:a16="http://schemas.microsoft.com/office/drawing/2014/main" id="{2039B220-0007-4407-8A4B-F18D7F64A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418" y="1612568"/>
            <a:ext cx="1020377" cy="1530566"/>
          </a:xfrm>
          <a:prstGeom prst="rect">
            <a:avLst/>
          </a:prstGeom>
        </p:spPr>
      </p:pic>
      <p:pic>
        <p:nvPicPr>
          <p:cNvPr id="7" name="Picture 6" descr="A green leaf on a branch&#10;&#10;Description automatically generated">
            <a:extLst>
              <a:ext uri="{FF2B5EF4-FFF2-40B4-BE49-F238E27FC236}">
                <a16:creationId xmlns:a16="http://schemas.microsoft.com/office/drawing/2014/main" id="{A737509B-035B-CF93-6E3F-C3ED0811F5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821" y="4132980"/>
            <a:ext cx="1432352" cy="1511301"/>
          </a:xfrm>
          <a:prstGeom prst="rect">
            <a:avLst/>
          </a:prstGeom>
        </p:spPr>
      </p:pic>
      <p:pic>
        <p:nvPicPr>
          <p:cNvPr id="9" name="Picture 8" descr="A cartoon battery with eyes and a cartoon character&#10;&#10;Description automatically generated with medium confidence">
            <a:extLst>
              <a:ext uri="{FF2B5EF4-FFF2-40B4-BE49-F238E27FC236}">
                <a16:creationId xmlns:a16="http://schemas.microsoft.com/office/drawing/2014/main" id="{0311EC79-F3A4-B685-7F11-FB3BF5C07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4456" y="4200608"/>
            <a:ext cx="1475601" cy="1511301"/>
          </a:xfrm>
          <a:prstGeom prst="rect">
            <a:avLst/>
          </a:prstGeom>
        </p:spPr>
      </p:pic>
      <p:pic>
        <p:nvPicPr>
          <p:cNvPr id="11" name="Picture 10" descr="A cartoon of plastic bottles&#10;&#10;Description automatically generated">
            <a:extLst>
              <a:ext uri="{FF2B5EF4-FFF2-40B4-BE49-F238E27FC236}">
                <a16:creationId xmlns:a16="http://schemas.microsoft.com/office/drawing/2014/main" id="{086BEB0A-FA53-30A3-208E-6E66E49E80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4316" y="1723073"/>
            <a:ext cx="1363143" cy="1363143"/>
          </a:xfrm>
          <a:prstGeom prst="rect">
            <a:avLst/>
          </a:prstGeom>
        </p:spPr>
      </p:pic>
      <p:pic>
        <p:nvPicPr>
          <p:cNvPr id="18" name="Picture 17" descr="A cartoon of cans with faces&#10;&#10;Description automatically generated">
            <a:extLst>
              <a:ext uri="{FF2B5EF4-FFF2-40B4-BE49-F238E27FC236}">
                <a16:creationId xmlns:a16="http://schemas.microsoft.com/office/drawing/2014/main" id="{E943CEE2-DE59-0D48-4CED-AA3BF6711A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1813" y="4303149"/>
            <a:ext cx="1478977" cy="1313420"/>
          </a:xfrm>
          <a:prstGeom prst="rect">
            <a:avLst/>
          </a:prstGeom>
        </p:spPr>
      </p:pic>
      <p:pic>
        <p:nvPicPr>
          <p:cNvPr id="45" name="Picture 44" descr="A cartoon of a white object with a sad face&#10;&#10;Description automatically generated">
            <a:extLst>
              <a:ext uri="{FF2B5EF4-FFF2-40B4-BE49-F238E27FC236}">
                <a16:creationId xmlns:a16="http://schemas.microsoft.com/office/drawing/2014/main" id="{71A818BA-8705-91FE-5AAC-768358FE7D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10832" y="1705051"/>
            <a:ext cx="396048" cy="1363143"/>
          </a:xfrm>
          <a:prstGeom prst="rect">
            <a:avLst/>
          </a:prstGeom>
        </p:spPr>
      </p:pic>
      <p:pic>
        <p:nvPicPr>
          <p:cNvPr id="47" name="Picture 46" descr="A cartoon of a triangle with eyes&#10;&#10;Description automatically generated with medium confidence">
            <a:extLst>
              <a:ext uri="{FF2B5EF4-FFF2-40B4-BE49-F238E27FC236}">
                <a16:creationId xmlns:a16="http://schemas.microsoft.com/office/drawing/2014/main" id="{9A31B465-D1A9-6675-CFD1-95E3CB24193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61168" y="4133933"/>
            <a:ext cx="1152281" cy="1543055"/>
          </a:xfrm>
          <a:prstGeom prst="rect">
            <a:avLst/>
          </a:prstGeom>
        </p:spPr>
      </p:pic>
      <p:pic>
        <p:nvPicPr>
          <p:cNvPr id="49" name="Picture 48" descr="A cartoon of a pink rectangular object with a face&#10;&#10;Description automatically generated">
            <a:extLst>
              <a:ext uri="{FF2B5EF4-FFF2-40B4-BE49-F238E27FC236}">
                <a16:creationId xmlns:a16="http://schemas.microsoft.com/office/drawing/2014/main" id="{4236ABFB-6F6C-DAF6-91B3-1FF9504B038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03867" y="1724145"/>
            <a:ext cx="1378315" cy="1378315"/>
          </a:xfrm>
          <a:prstGeom prst="rect">
            <a:avLst/>
          </a:prstGeom>
        </p:spPr>
      </p:pic>
    </p:spTree>
    <p:extLst>
      <p:ext uri="{BB962C8B-B14F-4D97-AF65-F5344CB8AC3E}">
        <p14:creationId xmlns:p14="http://schemas.microsoft.com/office/powerpoint/2010/main" val="344419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dissolv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dissolv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dissolv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dissolve">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tgtEl>
                                          <p:spTgt spid="11"/>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dissolv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dissolve">
                                      <p:cBhvr>
                                        <p:cTn id="46" dur="5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dissolve">
                                      <p:cBhvr>
                                        <p:cTn id="51" dur="500"/>
                                        <p:tgtEl>
                                          <p:spTgt spid="49"/>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dissolv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dissolve">
                                      <p:cBhvr>
                                        <p:cTn id="59" dur="5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dissolve">
                                      <p:cBhvr>
                                        <p:cTn id="64" dur="500"/>
                                        <p:tgtEl>
                                          <p:spTgt spid="45"/>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dissolv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dissolve">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dissolve">
                                      <p:cBhvr>
                                        <p:cTn id="77" dur="500"/>
                                        <p:tgtEl>
                                          <p:spTgt spid="9"/>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dissolve">
                                      <p:cBhvr>
                                        <p:cTn id="80" dur="50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dissolve">
                                      <p:cBhvr>
                                        <p:cTn id="85" dur="500"/>
                                        <p:tgtEl>
                                          <p:spTgt spid="38"/>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dissolve">
                                      <p:cBhvr>
                                        <p:cTn id="90" dur="500"/>
                                        <p:tgtEl>
                                          <p:spTgt spid="7"/>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dissolve">
                                      <p:cBhvr>
                                        <p:cTn id="93" dur="500"/>
                                        <p:tgtEl>
                                          <p:spTgt spid="30"/>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dissolve">
                                      <p:cBhvr>
                                        <p:cTn id="98" dur="500"/>
                                        <p:tgtEl>
                                          <p:spTgt spid="39"/>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nodeType="click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dissolve">
                                      <p:cBhvr>
                                        <p:cTn id="103" dur="500"/>
                                        <p:tgtEl>
                                          <p:spTgt spid="18"/>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dissolve">
                                      <p:cBhvr>
                                        <p:cTn id="106" dur="500"/>
                                        <p:tgtEl>
                                          <p:spTgt spid="31"/>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dissolve">
                                      <p:cBhvr>
                                        <p:cTn id="111" dur="500"/>
                                        <p:tgtEl>
                                          <p:spTgt spid="40"/>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nodeType="clickEffect">
                                  <p:stCondLst>
                                    <p:cond delay="0"/>
                                  </p:stCondLst>
                                  <p:childTnLst>
                                    <p:set>
                                      <p:cBhvr>
                                        <p:cTn id="115" dur="1" fill="hold">
                                          <p:stCondLst>
                                            <p:cond delay="0"/>
                                          </p:stCondLst>
                                        </p:cTn>
                                        <p:tgtEl>
                                          <p:spTgt spid="47"/>
                                        </p:tgtEl>
                                        <p:attrNameLst>
                                          <p:attrName>style.visibility</p:attrName>
                                        </p:attrNameLst>
                                      </p:cBhvr>
                                      <p:to>
                                        <p:strVal val="visible"/>
                                      </p:to>
                                    </p:set>
                                    <p:animEffect transition="in" filter="dissolve">
                                      <p:cBhvr>
                                        <p:cTn id="116" dur="500"/>
                                        <p:tgtEl>
                                          <p:spTgt spid="47"/>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dissolve">
                                      <p:cBhvr>
                                        <p:cTn id="119" dur="500"/>
                                        <p:tgtEl>
                                          <p:spTgt spid="32"/>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grpId="0" nodeType="click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dissolve">
                                      <p:cBhvr>
                                        <p:cTn id="124" dur="500"/>
                                        <p:tgtEl>
                                          <p:spTgt spid="41"/>
                                        </p:tgtEl>
                                      </p:cBhvr>
                                    </p:animEffect>
                                  </p:childTnLst>
                                </p:cTn>
                              </p:par>
                            </p:childTnLst>
                          </p:cTn>
                        </p:par>
                      </p:childTnLst>
                    </p:cTn>
                  </p:par>
                  <p:par>
                    <p:cTn id="125" fill="hold">
                      <p:stCondLst>
                        <p:cond delay="indefinite"/>
                      </p:stCondLst>
                      <p:childTnLst>
                        <p:par>
                          <p:cTn id="126" fill="hold">
                            <p:stCondLst>
                              <p:cond delay="0"/>
                            </p:stCondLst>
                            <p:childTnLst>
                              <p:par>
                                <p:cTn id="127" presetID="32" presetClass="emph" presetSubtype="0" fill="hold" nodeType="clickEffect">
                                  <p:stCondLst>
                                    <p:cond delay="0"/>
                                  </p:stCondLst>
                                  <p:childTnLst>
                                    <p:animRot by="120000">
                                      <p:cBhvr>
                                        <p:cTn id="128" dur="100" fill="hold">
                                          <p:stCondLst>
                                            <p:cond delay="0"/>
                                          </p:stCondLst>
                                        </p:cTn>
                                        <p:tgtEl>
                                          <p:spTgt spid="5"/>
                                        </p:tgtEl>
                                        <p:attrNameLst>
                                          <p:attrName>r</p:attrName>
                                        </p:attrNameLst>
                                      </p:cBhvr>
                                    </p:animRot>
                                    <p:animRot by="-240000">
                                      <p:cBhvr>
                                        <p:cTn id="129" dur="200" fill="hold">
                                          <p:stCondLst>
                                            <p:cond delay="200"/>
                                          </p:stCondLst>
                                        </p:cTn>
                                        <p:tgtEl>
                                          <p:spTgt spid="5"/>
                                        </p:tgtEl>
                                        <p:attrNameLst>
                                          <p:attrName>r</p:attrName>
                                        </p:attrNameLst>
                                      </p:cBhvr>
                                    </p:animRot>
                                    <p:animRot by="240000">
                                      <p:cBhvr>
                                        <p:cTn id="130" dur="200" fill="hold">
                                          <p:stCondLst>
                                            <p:cond delay="400"/>
                                          </p:stCondLst>
                                        </p:cTn>
                                        <p:tgtEl>
                                          <p:spTgt spid="5"/>
                                        </p:tgtEl>
                                        <p:attrNameLst>
                                          <p:attrName>r</p:attrName>
                                        </p:attrNameLst>
                                      </p:cBhvr>
                                    </p:animRot>
                                    <p:animRot by="-240000">
                                      <p:cBhvr>
                                        <p:cTn id="131" dur="200" fill="hold">
                                          <p:stCondLst>
                                            <p:cond delay="600"/>
                                          </p:stCondLst>
                                        </p:cTn>
                                        <p:tgtEl>
                                          <p:spTgt spid="5"/>
                                        </p:tgtEl>
                                        <p:attrNameLst>
                                          <p:attrName>r</p:attrName>
                                        </p:attrNameLst>
                                      </p:cBhvr>
                                    </p:animRot>
                                    <p:animRot by="120000">
                                      <p:cBhvr>
                                        <p:cTn id="132" dur="200" fill="hold">
                                          <p:stCondLst>
                                            <p:cond delay="800"/>
                                          </p:stCondLst>
                                        </p:cTn>
                                        <p:tgtEl>
                                          <p:spTgt spid="5"/>
                                        </p:tgtEl>
                                        <p:attrNameLst>
                                          <p:attrName>r</p:attrName>
                                        </p:attrNameLst>
                                      </p:cBhvr>
                                    </p:animRot>
                                  </p:childTnLst>
                                </p:cTn>
                              </p:par>
                              <p:par>
                                <p:cTn id="133" presetID="32" presetClass="emph" presetSubtype="0" fill="hold" nodeType="withEffect">
                                  <p:stCondLst>
                                    <p:cond delay="0"/>
                                  </p:stCondLst>
                                  <p:childTnLst>
                                    <p:animRot by="120000">
                                      <p:cBhvr>
                                        <p:cTn id="134" dur="100" fill="hold">
                                          <p:stCondLst>
                                            <p:cond delay="0"/>
                                          </p:stCondLst>
                                        </p:cTn>
                                        <p:tgtEl>
                                          <p:spTgt spid="3"/>
                                        </p:tgtEl>
                                        <p:attrNameLst>
                                          <p:attrName>r</p:attrName>
                                        </p:attrNameLst>
                                      </p:cBhvr>
                                    </p:animRot>
                                    <p:animRot by="-240000">
                                      <p:cBhvr>
                                        <p:cTn id="135" dur="200" fill="hold">
                                          <p:stCondLst>
                                            <p:cond delay="200"/>
                                          </p:stCondLst>
                                        </p:cTn>
                                        <p:tgtEl>
                                          <p:spTgt spid="3"/>
                                        </p:tgtEl>
                                        <p:attrNameLst>
                                          <p:attrName>r</p:attrName>
                                        </p:attrNameLst>
                                      </p:cBhvr>
                                    </p:animRot>
                                    <p:animRot by="240000">
                                      <p:cBhvr>
                                        <p:cTn id="136" dur="200" fill="hold">
                                          <p:stCondLst>
                                            <p:cond delay="400"/>
                                          </p:stCondLst>
                                        </p:cTn>
                                        <p:tgtEl>
                                          <p:spTgt spid="3"/>
                                        </p:tgtEl>
                                        <p:attrNameLst>
                                          <p:attrName>r</p:attrName>
                                        </p:attrNameLst>
                                      </p:cBhvr>
                                    </p:animRot>
                                    <p:animRot by="-240000">
                                      <p:cBhvr>
                                        <p:cTn id="137" dur="200" fill="hold">
                                          <p:stCondLst>
                                            <p:cond delay="600"/>
                                          </p:stCondLst>
                                        </p:cTn>
                                        <p:tgtEl>
                                          <p:spTgt spid="3"/>
                                        </p:tgtEl>
                                        <p:attrNameLst>
                                          <p:attrName>r</p:attrName>
                                        </p:attrNameLst>
                                      </p:cBhvr>
                                    </p:animRot>
                                    <p:animRot by="120000">
                                      <p:cBhvr>
                                        <p:cTn id="138" dur="200" fill="hold">
                                          <p:stCondLst>
                                            <p:cond delay="800"/>
                                          </p:stCondLst>
                                        </p:cTn>
                                        <p:tgtEl>
                                          <p:spTgt spid="3"/>
                                        </p:tgtEl>
                                        <p:attrNameLst>
                                          <p:attrName>r</p:attrName>
                                        </p:attrNameLst>
                                      </p:cBhvr>
                                    </p:animRot>
                                  </p:childTnLst>
                                </p:cTn>
                              </p:par>
                              <p:par>
                                <p:cTn id="139" presetID="32" presetClass="emph" presetSubtype="0" fill="hold" nodeType="withEffect">
                                  <p:stCondLst>
                                    <p:cond delay="0"/>
                                  </p:stCondLst>
                                  <p:childTnLst>
                                    <p:animRot by="120000">
                                      <p:cBhvr>
                                        <p:cTn id="140" dur="100" fill="hold">
                                          <p:stCondLst>
                                            <p:cond delay="0"/>
                                          </p:stCondLst>
                                        </p:cTn>
                                        <p:tgtEl>
                                          <p:spTgt spid="11"/>
                                        </p:tgtEl>
                                        <p:attrNameLst>
                                          <p:attrName>r</p:attrName>
                                        </p:attrNameLst>
                                      </p:cBhvr>
                                    </p:animRot>
                                    <p:animRot by="-240000">
                                      <p:cBhvr>
                                        <p:cTn id="141" dur="200" fill="hold">
                                          <p:stCondLst>
                                            <p:cond delay="200"/>
                                          </p:stCondLst>
                                        </p:cTn>
                                        <p:tgtEl>
                                          <p:spTgt spid="11"/>
                                        </p:tgtEl>
                                        <p:attrNameLst>
                                          <p:attrName>r</p:attrName>
                                        </p:attrNameLst>
                                      </p:cBhvr>
                                    </p:animRot>
                                    <p:animRot by="240000">
                                      <p:cBhvr>
                                        <p:cTn id="142" dur="200" fill="hold">
                                          <p:stCondLst>
                                            <p:cond delay="400"/>
                                          </p:stCondLst>
                                        </p:cTn>
                                        <p:tgtEl>
                                          <p:spTgt spid="11"/>
                                        </p:tgtEl>
                                        <p:attrNameLst>
                                          <p:attrName>r</p:attrName>
                                        </p:attrNameLst>
                                      </p:cBhvr>
                                    </p:animRot>
                                    <p:animRot by="-240000">
                                      <p:cBhvr>
                                        <p:cTn id="143" dur="200" fill="hold">
                                          <p:stCondLst>
                                            <p:cond delay="600"/>
                                          </p:stCondLst>
                                        </p:cTn>
                                        <p:tgtEl>
                                          <p:spTgt spid="11"/>
                                        </p:tgtEl>
                                        <p:attrNameLst>
                                          <p:attrName>r</p:attrName>
                                        </p:attrNameLst>
                                      </p:cBhvr>
                                    </p:animRot>
                                    <p:animRot by="120000">
                                      <p:cBhvr>
                                        <p:cTn id="144" dur="200" fill="hold">
                                          <p:stCondLst>
                                            <p:cond delay="800"/>
                                          </p:stCondLst>
                                        </p:cTn>
                                        <p:tgtEl>
                                          <p:spTgt spid="11"/>
                                        </p:tgtEl>
                                        <p:attrNameLst>
                                          <p:attrName>r</p:attrName>
                                        </p:attrNameLst>
                                      </p:cBhvr>
                                    </p:animRot>
                                  </p:childTnLst>
                                </p:cTn>
                              </p:par>
                              <p:par>
                                <p:cTn id="145" presetID="32" presetClass="emph" presetSubtype="0" fill="hold" nodeType="withEffect">
                                  <p:stCondLst>
                                    <p:cond delay="0"/>
                                  </p:stCondLst>
                                  <p:childTnLst>
                                    <p:animRot by="120000">
                                      <p:cBhvr>
                                        <p:cTn id="146" dur="100" fill="hold">
                                          <p:stCondLst>
                                            <p:cond delay="0"/>
                                          </p:stCondLst>
                                        </p:cTn>
                                        <p:tgtEl>
                                          <p:spTgt spid="49"/>
                                        </p:tgtEl>
                                        <p:attrNameLst>
                                          <p:attrName>r</p:attrName>
                                        </p:attrNameLst>
                                      </p:cBhvr>
                                    </p:animRot>
                                    <p:animRot by="-240000">
                                      <p:cBhvr>
                                        <p:cTn id="147" dur="200" fill="hold">
                                          <p:stCondLst>
                                            <p:cond delay="200"/>
                                          </p:stCondLst>
                                        </p:cTn>
                                        <p:tgtEl>
                                          <p:spTgt spid="49"/>
                                        </p:tgtEl>
                                        <p:attrNameLst>
                                          <p:attrName>r</p:attrName>
                                        </p:attrNameLst>
                                      </p:cBhvr>
                                    </p:animRot>
                                    <p:animRot by="240000">
                                      <p:cBhvr>
                                        <p:cTn id="148" dur="200" fill="hold">
                                          <p:stCondLst>
                                            <p:cond delay="400"/>
                                          </p:stCondLst>
                                        </p:cTn>
                                        <p:tgtEl>
                                          <p:spTgt spid="49"/>
                                        </p:tgtEl>
                                        <p:attrNameLst>
                                          <p:attrName>r</p:attrName>
                                        </p:attrNameLst>
                                      </p:cBhvr>
                                    </p:animRot>
                                    <p:animRot by="-240000">
                                      <p:cBhvr>
                                        <p:cTn id="149" dur="200" fill="hold">
                                          <p:stCondLst>
                                            <p:cond delay="600"/>
                                          </p:stCondLst>
                                        </p:cTn>
                                        <p:tgtEl>
                                          <p:spTgt spid="49"/>
                                        </p:tgtEl>
                                        <p:attrNameLst>
                                          <p:attrName>r</p:attrName>
                                        </p:attrNameLst>
                                      </p:cBhvr>
                                    </p:animRot>
                                    <p:animRot by="120000">
                                      <p:cBhvr>
                                        <p:cTn id="150" dur="200" fill="hold">
                                          <p:stCondLst>
                                            <p:cond delay="800"/>
                                          </p:stCondLst>
                                        </p:cTn>
                                        <p:tgtEl>
                                          <p:spTgt spid="49"/>
                                        </p:tgtEl>
                                        <p:attrNameLst>
                                          <p:attrName>r</p:attrName>
                                        </p:attrNameLst>
                                      </p:cBhvr>
                                    </p:animRot>
                                  </p:childTnLst>
                                </p:cTn>
                              </p:par>
                              <p:par>
                                <p:cTn id="151" presetID="32" presetClass="emph" presetSubtype="0" fill="hold" nodeType="withEffect">
                                  <p:stCondLst>
                                    <p:cond delay="0"/>
                                  </p:stCondLst>
                                  <p:childTnLst>
                                    <p:animRot by="120000">
                                      <p:cBhvr>
                                        <p:cTn id="152" dur="100" fill="hold">
                                          <p:stCondLst>
                                            <p:cond delay="0"/>
                                          </p:stCondLst>
                                        </p:cTn>
                                        <p:tgtEl>
                                          <p:spTgt spid="45"/>
                                        </p:tgtEl>
                                        <p:attrNameLst>
                                          <p:attrName>r</p:attrName>
                                        </p:attrNameLst>
                                      </p:cBhvr>
                                    </p:animRot>
                                    <p:animRot by="-240000">
                                      <p:cBhvr>
                                        <p:cTn id="153" dur="200" fill="hold">
                                          <p:stCondLst>
                                            <p:cond delay="200"/>
                                          </p:stCondLst>
                                        </p:cTn>
                                        <p:tgtEl>
                                          <p:spTgt spid="45"/>
                                        </p:tgtEl>
                                        <p:attrNameLst>
                                          <p:attrName>r</p:attrName>
                                        </p:attrNameLst>
                                      </p:cBhvr>
                                    </p:animRot>
                                    <p:animRot by="240000">
                                      <p:cBhvr>
                                        <p:cTn id="154" dur="200" fill="hold">
                                          <p:stCondLst>
                                            <p:cond delay="400"/>
                                          </p:stCondLst>
                                        </p:cTn>
                                        <p:tgtEl>
                                          <p:spTgt spid="45"/>
                                        </p:tgtEl>
                                        <p:attrNameLst>
                                          <p:attrName>r</p:attrName>
                                        </p:attrNameLst>
                                      </p:cBhvr>
                                    </p:animRot>
                                    <p:animRot by="-240000">
                                      <p:cBhvr>
                                        <p:cTn id="155" dur="200" fill="hold">
                                          <p:stCondLst>
                                            <p:cond delay="600"/>
                                          </p:stCondLst>
                                        </p:cTn>
                                        <p:tgtEl>
                                          <p:spTgt spid="45"/>
                                        </p:tgtEl>
                                        <p:attrNameLst>
                                          <p:attrName>r</p:attrName>
                                        </p:attrNameLst>
                                      </p:cBhvr>
                                    </p:animRot>
                                    <p:animRot by="120000">
                                      <p:cBhvr>
                                        <p:cTn id="156" dur="200" fill="hold">
                                          <p:stCondLst>
                                            <p:cond delay="800"/>
                                          </p:stCondLst>
                                        </p:cTn>
                                        <p:tgtEl>
                                          <p:spTgt spid="45"/>
                                        </p:tgtEl>
                                        <p:attrNameLst>
                                          <p:attrName>r</p:attrName>
                                        </p:attrNameLst>
                                      </p:cBhvr>
                                    </p:animRot>
                                  </p:childTnLst>
                                </p:cTn>
                              </p:par>
                              <p:par>
                                <p:cTn id="157" presetID="32" presetClass="emph" presetSubtype="0" fill="hold" nodeType="withEffect">
                                  <p:stCondLst>
                                    <p:cond delay="0"/>
                                  </p:stCondLst>
                                  <p:childTnLst>
                                    <p:animRot by="120000">
                                      <p:cBhvr>
                                        <p:cTn id="158" dur="100" fill="hold">
                                          <p:stCondLst>
                                            <p:cond delay="0"/>
                                          </p:stCondLst>
                                        </p:cTn>
                                        <p:tgtEl>
                                          <p:spTgt spid="9"/>
                                        </p:tgtEl>
                                        <p:attrNameLst>
                                          <p:attrName>r</p:attrName>
                                        </p:attrNameLst>
                                      </p:cBhvr>
                                    </p:animRot>
                                    <p:animRot by="-240000">
                                      <p:cBhvr>
                                        <p:cTn id="159" dur="200" fill="hold">
                                          <p:stCondLst>
                                            <p:cond delay="200"/>
                                          </p:stCondLst>
                                        </p:cTn>
                                        <p:tgtEl>
                                          <p:spTgt spid="9"/>
                                        </p:tgtEl>
                                        <p:attrNameLst>
                                          <p:attrName>r</p:attrName>
                                        </p:attrNameLst>
                                      </p:cBhvr>
                                    </p:animRot>
                                    <p:animRot by="240000">
                                      <p:cBhvr>
                                        <p:cTn id="160" dur="200" fill="hold">
                                          <p:stCondLst>
                                            <p:cond delay="400"/>
                                          </p:stCondLst>
                                        </p:cTn>
                                        <p:tgtEl>
                                          <p:spTgt spid="9"/>
                                        </p:tgtEl>
                                        <p:attrNameLst>
                                          <p:attrName>r</p:attrName>
                                        </p:attrNameLst>
                                      </p:cBhvr>
                                    </p:animRot>
                                    <p:animRot by="-240000">
                                      <p:cBhvr>
                                        <p:cTn id="161" dur="200" fill="hold">
                                          <p:stCondLst>
                                            <p:cond delay="600"/>
                                          </p:stCondLst>
                                        </p:cTn>
                                        <p:tgtEl>
                                          <p:spTgt spid="9"/>
                                        </p:tgtEl>
                                        <p:attrNameLst>
                                          <p:attrName>r</p:attrName>
                                        </p:attrNameLst>
                                      </p:cBhvr>
                                    </p:animRot>
                                    <p:animRot by="120000">
                                      <p:cBhvr>
                                        <p:cTn id="162" dur="200" fill="hold">
                                          <p:stCondLst>
                                            <p:cond delay="800"/>
                                          </p:stCondLst>
                                        </p:cTn>
                                        <p:tgtEl>
                                          <p:spTgt spid="9"/>
                                        </p:tgtEl>
                                        <p:attrNameLst>
                                          <p:attrName>r</p:attrName>
                                        </p:attrNameLst>
                                      </p:cBhvr>
                                    </p:animRot>
                                  </p:childTnLst>
                                </p:cTn>
                              </p:par>
                              <p:par>
                                <p:cTn id="163" presetID="32" presetClass="emph" presetSubtype="0" fill="hold" nodeType="withEffect">
                                  <p:stCondLst>
                                    <p:cond delay="0"/>
                                  </p:stCondLst>
                                  <p:childTnLst>
                                    <p:animRot by="120000">
                                      <p:cBhvr>
                                        <p:cTn id="164" dur="100" fill="hold">
                                          <p:stCondLst>
                                            <p:cond delay="0"/>
                                          </p:stCondLst>
                                        </p:cTn>
                                        <p:tgtEl>
                                          <p:spTgt spid="7"/>
                                        </p:tgtEl>
                                        <p:attrNameLst>
                                          <p:attrName>r</p:attrName>
                                        </p:attrNameLst>
                                      </p:cBhvr>
                                    </p:animRot>
                                    <p:animRot by="-240000">
                                      <p:cBhvr>
                                        <p:cTn id="165" dur="200" fill="hold">
                                          <p:stCondLst>
                                            <p:cond delay="200"/>
                                          </p:stCondLst>
                                        </p:cTn>
                                        <p:tgtEl>
                                          <p:spTgt spid="7"/>
                                        </p:tgtEl>
                                        <p:attrNameLst>
                                          <p:attrName>r</p:attrName>
                                        </p:attrNameLst>
                                      </p:cBhvr>
                                    </p:animRot>
                                    <p:animRot by="240000">
                                      <p:cBhvr>
                                        <p:cTn id="166" dur="200" fill="hold">
                                          <p:stCondLst>
                                            <p:cond delay="400"/>
                                          </p:stCondLst>
                                        </p:cTn>
                                        <p:tgtEl>
                                          <p:spTgt spid="7"/>
                                        </p:tgtEl>
                                        <p:attrNameLst>
                                          <p:attrName>r</p:attrName>
                                        </p:attrNameLst>
                                      </p:cBhvr>
                                    </p:animRot>
                                    <p:animRot by="-240000">
                                      <p:cBhvr>
                                        <p:cTn id="167" dur="200" fill="hold">
                                          <p:stCondLst>
                                            <p:cond delay="600"/>
                                          </p:stCondLst>
                                        </p:cTn>
                                        <p:tgtEl>
                                          <p:spTgt spid="7"/>
                                        </p:tgtEl>
                                        <p:attrNameLst>
                                          <p:attrName>r</p:attrName>
                                        </p:attrNameLst>
                                      </p:cBhvr>
                                    </p:animRot>
                                    <p:animRot by="120000">
                                      <p:cBhvr>
                                        <p:cTn id="168" dur="200" fill="hold">
                                          <p:stCondLst>
                                            <p:cond delay="800"/>
                                          </p:stCondLst>
                                        </p:cTn>
                                        <p:tgtEl>
                                          <p:spTgt spid="7"/>
                                        </p:tgtEl>
                                        <p:attrNameLst>
                                          <p:attrName>r</p:attrName>
                                        </p:attrNameLst>
                                      </p:cBhvr>
                                    </p:animRot>
                                  </p:childTnLst>
                                </p:cTn>
                              </p:par>
                              <p:par>
                                <p:cTn id="169" presetID="32" presetClass="emph" presetSubtype="0" fill="hold" nodeType="withEffect">
                                  <p:stCondLst>
                                    <p:cond delay="0"/>
                                  </p:stCondLst>
                                  <p:childTnLst>
                                    <p:animRot by="120000">
                                      <p:cBhvr>
                                        <p:cTn id="170" dur="100" fill="hold">
                                          <p:stCondLst>
                                            <p:cond delay="0"/>
                                          </p:stCondLst>
                                        </p:cTn>
                                        <p:tgtEl>
                                          <p:spTgt spid="18"/>
                                        </p:tgtEl>
                                        <p:attrNameLst>
                                          <p:attrName>r</p:attrName>
                                        </p:attrNameLst>
                                      </p:cBhvr>
                                    </p:animRot>
                                    <p:animRot by="-240000">
                                      <p:cBhvr>
                                        <p:cTn id="171" dur="200" fill="hold">
                                          <p:stCondLst>
                                            <p:cond delay="200"/>
                                          </p:stCondLst>
                                        </p:cTn>
                                        <p:tgtEl>
                                          <p:spTgt spid="18"/>
                                        </p:tgtEl>
                                        <p:attrNameLst>
                                          <p:attrName>r</p:attrName>
                                        </p:attrNameLst>
                                      </p:cBhvr>
                                    </p:animRot>
                                    <p:animRot by="240000">
                                      <p:cBhvr>
                                        <p:cTn id="172" dur="200" fill="hold">
                                          <p:stCondLst>
                                            <p:cond delay="400"/>
                                          </p:stCondLst>
                                        </p:cTn>
                                        <p:tgtEl>
                                          <p:spTgt spid="18"/>
                                        </p:tgtEl>
                                        <p:attrNameLst>
                                          <p:attrName>r</p:attrName>
                                        </p:attrNameLst>
                                      </p:cBhvr>
                                    </p:animRot>
                                    <p:animRot by="-240000">
                                      <p:cBhvr>
                                        <p:cTn id="173" dur="200" fill="hold">
                                          <p:stCondLst>
                                            <p:cond delay="600"/>
                                          </p:stCondLst>
                                        </p:cTn>
                                        <p:tgtEl>
                                          <p:spTgt spid="18"/>
                                        </p:tgtEl>
                                        <p:attrNameLst>
                                          <p:attrName>r</p:attrName>
                                        </p:attrNameLst>
                                      </p:cBhvr>
                                    </p:animRot>
                                    <p:animRot by="120000">
                                      <p:cBhvr>
                                        <p:cTn id="174" dur="200" fill="hold">
                                          <p:stCondLst>
                                            <p:cond delay="800"/>
                                          </p:stCondLst>
                                        </p:cTn>
                                        <p:tgtEl>
                                          <p:spTgt spid="18"/>
                                        </p:tgtEl>
                                        <p:attrNameLst>
                                          <p:attrName>r</p:attrName>
                                        </p:attrNameLst>
                                      </p:cBhvr>
                                    </p:animRot>
                                  </p:childTnLst>
                                </p:cTn>
                              </p:par>
                              <p:par>
                                <p:cTn id="175" presetID="32" presetClass="emph" presetSubtype="0" fill="hold" nodeType="withEffect">
                                  <p:stCondLst>
                                    <p:cond delay="0"/>
                                  </p:stCondLst>
                                  <p:childTnLst>
                                    <p:animRot by="120000">
                                      <p:cBhvr>
                                        <p:cTn id="176" dur="100" fill="hold">
                                          <p:stCondLst>
                                            <p:cond delay="0"/>
                                          </p:stCondLst>
                                        </p:cTn>
                                        <p:tgtEl>
                                          <p:spTgt spid="47"/>
                                        </p:tgtEl>
                                        <p:attrNameLst>
                                          <p:attrName>r</p:attrName>
                                        </p:attrNameLst>
                                      </p:cBhvr>
                                    </p:animRot>
                                    <p:animRot by="-240000">
                                      <p:cBhvr>
                                        <p:cTn id="177" dur="200" fill="hold">
                                          <p:stCondLst>
                                            <p:cond delay="200"/>
                                          </p:stCondLst>
                                        </p:cTn>
                                        <p:tgtEl>
                                          <p:spTgt spid="47"/>
                                        </p:tgtEl>
                                        <p:attrNameLst>
                                          <p:attrName>r</p:attrName>
                                        </p:attrNameLst>
                                      </p:cBhvr>
                                    </p:animRot>
                                    <p:animRot by="240000">
                                      <p:cBhvr>
                                        <p:cTn id="178" dur="200" fill="hold">
                                          <p:stCondLst>
                                            <p:cond delay="400"/>
                                          </p:stCondLst>
                                        </p:cTn>
                                        <p:tgtEl>
                                          <p:spTgt spid="47"/>
                                        </p:tgtEl>
                                        <p:attrNameLst>
                                          <p:attrName>r</p:attrName>
                                        </p:attrNameLst>
                                      </p:cBhvr>
                                    </p:animRot>
                                    <p:animRot by="-240000">
                                      <p:cBhvr>
                                        <p:cTn id="179" dur="200" fill="hold">
                                          <p:stCondLst>
                                            <p:cond delay="600"/>
                                          </p:stCondLst>
                                        </p:cTn>
                                        <p:tgtEl>
                                          <p:spTgt spid="47"/>
                                        </p:tgtEl>
                                        <p:attrNameLst>
                                          <p:attrName>r</p:attrName>
                                        </p:attrNameLst>
                                      </p:cBhvr>
                                    </p:animRot>
                                    <p:animRot by="120000">
                                      <p:cBhvr>
                                        <p:cTn id="180" dur="200" fill="hold">
                                          <p:stCondLst>
                                            <p:cond delay="800"/>
                                          </p:stCondLst>
                                        </p:cTn>
                                        <p:tgtEl>
                                          <p:spTgt spid="47"/>
                                        </p:tgtEl>
                                        <p:attrNameLst>
                                          <p:attrName>r</p:attrName>
                                        </p:attrNameLst>
                                      </p:cBhvr>
                                    </p:animRot>
                                  </p:childTnLst>
                                </p:cTn>
                              </p:par>
                            </p:childTnLst>
                          </p:cTn>
                        </p:par>
                      </p:childTnLst>
                    </p:cTn>
                  </p:par>
                  <p:par>
                    <p:cTn id="181" fill="hold">
                      <p:stCondLst>
                        <p:cond delay="indefinite"/>
                      </p:stCondLst>
                      <p:childTnLst>
                        <p:par>
                          <p:cTn id="182" fill="hold">
                            <p:stCondLst>
                              <p:cond delay="0"/>
                            </p:stCondLst>
                            <p:childTnLst>
                              <p:par>
                                <p:cTn id="183" presetID="9" presetClass="entr" presetSubtype="0" fill="hold" grpId="0" nodeType="clickEffect">
                                  <p:stCondLst>
                                    <p:cond delay="0"/>
                                  </p:stCondLst>
                                  <p:childTnLst>
                                    <p:set>
                                      <p:cBhvr>
                                        <p:cTn id="184" dur="1" fill="hold">
                                          <p:stCondLst>
                                            <p:cond delay="0"/>
                                          </p:stCondLst>
                                        </p:cTn>
                                        <p:tgtEl>
                                          <p:spTgt spid="43"/>
                                        </p:tgtEl>
                                        <p:attrNameLst>
                                          <p:attrName>style.visibility</p:attrName>
                                        </p:attrNameLst>
                                      </p:cBhvr>
                                      <p:to>
                                        <p:strVal val="visible"/>
                                      </p:to>
                                    </p:set>
                                    <p:animEffect transition="in" filter="dissolve">
                                      <p:cBhvr>
                                        <p:cTn id="18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6180D-4C82-D466-BDCF-6222700A0F78}"/>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169C73B7-9DAD-CC12-8CE3-92FD04AA2F89}"/>
              </a:ext>
            </a:extLst>
          </p:cNvPr>
          <p:cNvSpPr/>
          <p:nvPr/>
        </p:nvSpPr>
        <p:spPr>
          <a:xfrm>
            <a:off x="0" y="-12971"/>
            <a:ext cx="12192000" cy="1333771"/>
          </a:xfrm>
          <a:prstGeom prst="rect">
            <a:avLst/>
          </a:prstGeom>
          <a:solidFill>
            <a:srgbClr val="7DB552"/>
          </a:solidFill>
          <a:ln>
            <a:noFill/>
          </a:ln>
          <a:effectLst>
            <a:outerShdw sx="1000" sy="1000" algn="ctr" rotWithShape="0">
              <a:srgbClr val="40B8FE"/>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a:extLst>
              <a:ext uri="{FF2B5EF4-FFF2-40B4-BE49-F238E27FC236}">
                <a16:creationId xmlns:a16="http://schemas.microsoft.com/office/drawing/2014/main" id="{B8DEB718-BFA5-74C1-8FC3-0E3F2B12CCBB}"/>
              </a:ext>
            </a:extLst>
          </p:cNvPr>
          <p:cNvSpPr>
            <a:spLocks noGrp="1"/>
          </p:cNvSpPr>
          <p:nvPr>
            <p:ph type="title"/>
          </p:nvPr>
        </p:nvSpPr>
        <p:spPr>
          <a:xfrm>
            <a:off x="368658" y="208476"/>
            <a:ext cx="7949842" cy="980047"/>
          </a:xfrm>
        </p:spPr>
        <p:txBody>
          <a:bodyPr>
            <a:noAutofit/>
          </a:bodyPr>
          <a:lstStyle/>
          <a:p>
            <a:pPr>
              <a:lnSpc>
                <a:spcPct val="100000"/>
              </a:lnSpc>
            </a:pPr>
            <a:r>
              <a:rPr lang="en-GB" sz="3600" b="1" dirty="0">
                <a:solidFill>
                  <a:schemeClr val="bg1"/>
                </a:solidFill>
                <a:latin typeface="Arial Rounded MT Bold"/>
              </a:rPr>
              <a:t>Wasting Away – extra information</a:t>
            </a:r>
          </a:p>
        </p:txBody>
      </p:sp>
      <p:sp>
        <p:nvSpPr>
          <p:cNvPr id="30" name="Title 1">
            <a:extLst>
              <a:ext uri="{FF2B5EF4-FFF2-40B4-BE49-F238E27FC236}">
                <a16:creationId xmlns:a16="http://schemas.microsoft.com/office/drawing/2014/main" id="{A1DDAC09-B9CA-BD42-A567-343389D63F90}"/>
              </a:ext>
            </a:extLst>
          </p:cNvPr>
          <p:cNvSpPr txBox="1">
            <a:spLocks/>
          </p:cNvSpPr>
          <p:nvPr/>
        </p:nvSpPr>
        <p:spPr>
          <a:xfrm>
            <a:off x="5106191" y="2197123"/>
            <a:ext cx="2300287"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1200" b="1" dirty="0">
                <a:solidFill>
                  <a:schemeClr val="tx1">
                    <a:lumMod val="95000"/>
                    <a:lumOff val="5000"/>
                  </a:schemeClr>
                </a:solidFill>
                <a:latin typeface="Arial Rounded MT Bold"/>
              </a:rPr>
              <a:t>Leaves and twigs</a:t>
            </a:r>
            <a:endParaRPr lang="en-GB" sz="1200" b="1" dirty="0">
              <a:solidFill>
                <a:schemeClr val="tx1">
                  <a:lumMod val="95000"/>
                  <a:lumOff val="5000"/>
                </a:schemeClr>
              </a:solidFill>
              <a:latin typeface="Arial Rounded MT Bold" panose="020F0704030504030204" pitchFamily="34" charset="0"/>
            </a:endParaRPr>
          </a:p>
        </p:txBody>
      </p:sp>
      <p:sp>
        <p:nvSpPr>
          <p:cNvPr id="39" name="Title 1">
            <a:extLst>
              <a:ext uri="{FF2B5EF4-FFF2-40B4-BE49-F238E27FC236}">
                <a16:creationId xmlns:a16="http://schemas.microsoft.com/office/drawing/2014/main" id="{9CCF9F37-BC0E-64F0-4F17-D90E7EAF3023}"/>
              </a:ext>
            </a:extLst>
          </p:cNvPr>
          <p:cNvSpPr txBox="1">
            <a:spLocks/>
          </p:cNvSpPr>
          <p:nvPr/>
        </p:nvSpPr>
        <p:spPr>
          <a:xfrm>
            <a:off x="5477825" y="2551368"/>
            <a:ext cx="2485690"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2000" dirty="0">
                <a:solidFill>
                  <a:srgbClr val="7DB552"/>
                </a:solidFill>
                <a:latin typeface="Arial Rounded MT Bold" panose="020F0704030504030204" pitchFamily="34" charset="77"/>
                <a:cs typeface="Arial" panose="020B0604020202020204" pitchFamily="34" charset="0"/>
              </a:rPr>
              <a:t>6 months - 3 years</a:t>
            </a:r>
            <a:endParaRPr lang="en-GB" sz="4800" b="1" dirty="0">
              <a:solidFill>
                <a:srgbClr val="7DB552"/>
              </a:solidFill>
              <a:latin typeface="Arial Rounded MT Bold" panose="020F0704030504030204" pitchFamily="34" charset="77"/>
              <a:cs typeface="Arial" panose="020B0604020202020204" pitchFamily="34" charset="0"/>
            </a:endParaRPr>
          </a:p>
        </p:txBody>
      </p:sp>
      <p:sp>
        <p:nvSpPr>
          <p:cNvPr id="2" name="Title 1">
            <a:extLst>
              <a:ext uri="{FF2B5EF4-FFF2-40B4-BE49-F238E27FC236}">
                <a16:creationId xmlns:a16="http://schemas.microsoft.com/office/drawing/2014/main" id="{C79F18FF-F0ED-BF10-29FD-9BE23C7FC517}"/>
              </a:ext>
            </a:extLst>
          </p:cNvPr>
          <p:cNvSpPr txBox="1">
            <a:spLocks/>
          </p:cNvSpPr>
          <p:nvPr/>
        </p:nvSpPr>
        <p:spPr>
          <a:xfrm>
            <a:off x="5448633" y="3510113"/>
            <a:ext cx="6014700" cy="2004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400" dirty="0">
                <a:latin typeface="Arial Rounded MT Bold" panose="020F0704030504030204" pitchFamily="34" charset="77"/>
              </a:rPr>
              <a:t>In a </a:t>
            </a:r>
            <a:r>
              <a:rPr lang="en-GB" sz="2400" b="1" dirty="0">
                <a:solidFill>
                  <a:srgbClr val="7DB552"/>
                </a:solidFill>
                <a:latin typeface="Arial Rounded MT Bold" panose="020F0704030504030204" pitchFamily="34" charset="77"/>
              </a:rPr>
              <a:t>compost pile</a:t>
            </a:r>
            <a:r>
              <a:rPr lang="en-GB" sz="2400" dirty="0">
                <a:latin typeface="Arial Rounded MT Bold" panose="020F0704030504030204" pitchFamily="34" charset="77"/>
              </a:rPr>
              <a:t>, leaves and small twigs can decompose much faster (weeks to months) compared to being left in a dry environment.</a:t>
            </a:r>
          </a:p>
          <a:p>
            <a:pPr>
              <a:lnSpc>
                <a:spcPct val="100000"/>
              </a:lnSpc>
            </a:pPr>
            <a:endParaRPr lang="en-GB" sz="2400" dirty="0">
              <a:latin typeface="Arial Rounded MT Bold" panose="020F0704030504030204" pitchFamily="34" charset="77"/>
            </a:endParaRPr>
          </a:p>
          <a:p>
            <a:pPr>
              <a:lnSpc>
                <a:spcPct val="100000"/>
              </a:lnSpc>
            </a:pPr>
            <a:r>
              <a:rPr lang="en-GB" sz="2400" b="1" dirty="0">
                <a:solidFill>
                  <a:srgbClr val="7DB552"/>
                </a:solidFill>
                <a:latin typeface="Arial Rounded MT Bold" panose="020F0704030504030204" pitchFamily="34" charset="77"/>
                <a:cs typeface="Arial" panose="020B0604020202020204" pitchFamily="34" charset="0"/>
              </a:rPr>
              <a:t>When left in a dry environment they can also be a fire hazard.</a:t>
            </a:r>
            <a:endParaRPr lang="en-GB" sz="11500" b="1" dirty="0">
              <a:solidFill>
                <a:srgbClr val="7DB552"/>
              </a:solidFill>
              <a:latin typeface="Arial Rounded MT Bold" panose="020F0704030504030204" pitchFamily="34" charset="77"/>
              <a:cs typeface="Arial" panose="020B0604020202020204" pitchFamily="34" charset="0"/>
            </a:endParaRPr>
          </a:p>
        </p:txBody>
      </p:sp>
      <p:pic>
        <p:nvPicPr>
          <p:cNvPr id="3" name="Picture 2" descr="A green leaf on a branch&#10;&#10;Description automatically generated">
            <a:extLst>
              <a:ext uri="{FF2B5EF4-FFF2-40B4-BE49-F238E27FC236}">
                <a16:creationId xmlns:a16="http://schemas.microsoft.com/office/drawing/2014/main" id="{74F37A81-D96A-241F-A248-6D84F68024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060" y="2050473"/>
            <a:ext cx="3629295" cy="3829336"/>
          </a:xfrm>
          <a:prstGeom prst="rect">
            <a:avLst/>
          </a:prstGeom>
        </p:spPr>
      </p:pic>
    </p:spTree>
    <p:extLst>
      <p:ext uri="{BB962C8B-B14F-4D97-AF65-F5344CB8AC3E}">
        <p14:creationId xmlns:p14="http://schemas.microsoft.com/office/powerpoint/2010/main" val="285732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3"/>
                                        </p:tgtEl>
                                        <p:attrNameLst>
                                          <p:attrName>r</p:attrName>
                                        </p:attrNameLst>
                                      </p:cBhvr>
                                    </p:animRot>
                                    <p:animRot by="-240000">
                                      <p:cBhvr>
                                        <p:cTn id="17" dur="200" fill="hold">
                                          <p:stCondLst>
                                            <p:cond delay="200"/>
                                          </p:stCondLst>
                                        </p:cTn>
                                        <p:tgtEl>
                                          <p:spTgt spid="3"/>
                                        </p:tgtEl>
                                        <p:attrNameLst>
                                          <p:attrName>r</p:attrName>
                                        </p:attrNameLst>
                                      </p:cBhvr>
                                    </p:animRot>
                                    <p:animRot by="240000">
                                      <p:cBhvr>
                                        <p:cTn id="18" dur="200" fill="hold">
                                          <p:stCondLst>
                                            <p:cond delay="400"/>
                                          </p:stCondLst>
                                        </p:cTn>
                                        <p:tgtEl>
                                          <p:spTgt spid="3"/>
                                        </p:tgtEl>
                                        <p:attrNameLst>
                                          <p:attrName>r</p:attrName>
                                        </p:attrNameLst>
                                      </p:cBhvr>
                                    </p:animRot>
                                    <p:animRot by="-240000">
                                      <p:cBhvr>
                                        <p:cTn id="19" dur="200" fill="hold">
                                          <p:stCondLst>
                                            <p:cond delay="600"/>
                                          </p:stCondLst>
                                        </p:cTn>
                                        <p:tgtEl>
                                          <p:spTgt spid="3"/>
                                        </p:tgtEl>
                                        <p:attrNameLst>
                                          <p:attrName>r</p:attrName>
                                        </p:attrNameLst>
                                      </p:cBhvr>
                                    </p:animRot>
                                    <p:animRot by="120000">
                                      <p:cBhvr>
                                        <p:cTn id="20" dur="200" fill="hold">
                                          <p:stCondLst>
                                            <p:cond delay="800"/>
                                          </p:stCondLst>
                                        </p:cTn>
                                        <p:tgtEl>
                                          <p:spTgt spid="3"/>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dissolv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P spid="39"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B02C2-FCD3-3D7B-D1C5-71BE9BAD8E3D}"/>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AEA1DC8F-72A0-7122-3DDD-4BD5C828B62D}"/>
              </a:ext>
            </a:extLst>
          </p:cNvPr>
          <p:cNvSpPr/>
          <p:nvPr/>
        </p:nvSpPr>
        <p:spPr>
          <a:xfrm>
            <a:off x="0" y="-12971"/>
            <a:ext cx="12192000" cy="1333771"/>
          </a:xfrm>
          <a:prstGeom prst="rect">
            <a:avLst/>
          </a:prstGeom>
          <a:solidFill>
            <a:srgbClr val="7DB552"/>
          </a:solidFill>
          <a:ln>
            <a:noFill/>
          </a:ln>
          <a:effectLst>
            <a:outerShdw sx="1000" sy="1000" algn="ctr" rotWithShape="0">
              <a:srgbClr val="40B8FE"/>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a:extLst>
              <a:ext uri="{FF2B5EF4-FFF2-40B4-BE49-F238E27FC236}">
                <a16:creationId xmlns:a16="http://schemas.microsoft.com/office/drawing/2014/main" id="{E4ED6AEF-43AC-3909-4A5E-FD09D8EBA805}"/>
              </a:ext>
            </a:extLst>
          </p:cNvPr>
          <p:cNvSpPr>
            <a:spLocks noGrp="1"/>
          </p:cNvSpPr>
          <p:nvPr>
            <p:ph type="title"/>
          </p:nvPr>
        </p:nvSpPr>
        <p:spPr>
          <a:xfrm>
            <a:off x="406758" y="183076"/>
            <a:ext cx="7949842" cy="980047"/>
          </a:xfrm>
        </p:spPr>
        <p:txBody>
          <a:bodyPr>
            <a:noAutofit/>
          </a:bodyPr>
          <a:lstStyle/>
          <a:p>
            <a:pPr>
              <a:lnSpc>
                <a:spcPct val="100000"/>
              </a:lnSpc>
            </a:pPr>
            <a:r>
              <a:rPr lang="en-GB" sz="3600" b="1" dirty="0">
                <a:solidFill>
                  <a:schemeClr val="bg1"/>
                </a:solidFill>
                <a:latin typeface="Arial Rounded MT Bold"/>
              </a:rPr>
              <a:t>Wasting Away – extra information</a:t>
            </a:r>
            <a:endParaRPr lang="en-GB" sz="3600" b="1" dirty="0">
              <a:solidFill>
                <a:schemeClr val="bg1"/>
              </a:solidFill>
              <a:latin typeface="Arial Rounded MT Bold" panose="020F0704030504030204" pitchFamily="34" charset="0"/>
            </a:endParaRPr>
          </a:p>
        </p:txBody>
      </p:sp>
      <p:sp>
        <p:nvSpPr>
          <p:cNvPr id="30" name="Title 1">
            <a:extLst>
              <a:ext uri="{FF2B5EF4-FFF2-40B4-BE49-F238E27FC236}">
                <a16:creationId xmlns:a16="http://schemas.microsoft.com/office/drawing/2014/main" id="{E3BD9757-CBCB-8101-7FB3-3A1BE873BD76}"/>
              </a:ext>
            </a:extLst>
          </p:cNvPr>
          <p:cNvSpPr txBox="1">
            <a:spLocks/>
          </p:cNvSpPr>
          <p:nvPr/>
        </p:nvSpPr>
        <p:spPr>
          <a:xfrm>
            <a:off x="4945856" y="1917914"/>
            <a:ext cx="2300287"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1200" b="1" dirty="0">
                <a:solidFill>
                  <a:schemeClr val="tx1">
                    <a:lumMod val="95000"/>
                    <a:lumOff val="5000"/>
                  </a:schemeClr>
                </a:solidFill>
                <a:latin typeface="Arial Rounded MT Bold"/>
              </a:rPr>
              <a:t>Cigarette butt</a:t>
            </a:r>
            <a:endParaRPr lang="en-GB" sz="1200" b="1" dirty="0">
              <a:solidFill>
                <a:schemeClr val="tx1">
                  <a:lumMod val="95000"/>
                  <a:lumOff val="5000"/>
                </a:schemeClr>
              </a:solidFill>
              <a:latin typeface="Arial Rounded MT Bold" panose="020F0704030504030204" pitchFamily="34" charset="0"/>
            </a:endParaRPr>
          </a:p>
        </p:txBody>
      </p:sp>
      <p:sp>
        <p:nvSpPr>
          <p:cNvPr id="39" name="Title 1">
            <a:extLst>
              <a:ext uri="{FF2B5EF4-FFF2-40B4-BE49-F238E27FC236}">
                <a16:creationId xmlns:a16="http://schemas.microsoft.com/office/drawing/2014/main" id="{47F83F05-1BB5-4453-6889-59FA7A669434}"/>
              </a:ext>
            </a:extLst>
          </p:cNvPr>
          <p:cNvSpPr txBox="1">
            <a:spLocks/>
          </p:cNvSpPr>
          <p:nvPr/>
        </p:nvSpPr>
        <p:spPr>
          <a:xfrm>
            <a:off x="5013489" y="2272159"/>
            <a:ext cx="2485690"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2000" b="1" dirty="0">
                <a:solidFill>
                  <a:srgbClr val="7DB552"/>
                </a:solidFill>
                <a:latin typeface="Arial Rounded MT Bold" panose="020F0704030504030204" pitchFamily="34" charset="77"/>
                <a:cs typeface="Arial" panose="020B0604020202020204" pitchFamily="34" charset="0"/>
              </a:rPr>
              <a:t>2 - 10 years</a:t>
            </a:r>
            <a:endParaRPr lang="en-GB" sz="4800" b="1" dirty="0">
              <a:solidFill>
                <a:srgbClr val="7DB552"/>
              </a:solidFill>
              <a:latin typeface="Arial Rounded MT Bold" panose="020F0704030504030204" pitchFamily="34" charset="77"/>
              <a:cs typeface="Arial" panose="020B0604020202020204" pitchFamily="34" charset="0"/>
            </a:endParaRPr>
          </a:p>
        </p:txBody>
      </p:sp>
      <p:sp>
        <p:nvSpPr>
          <p:cNvPr id="2" name="Title 1">
            <a:extLst>
              <a:ext uri="{FF2B5EF4-FFF2-40B4-BE49-F238E27FC236}">
                <a16:creationId xmlns:a16="http://schemas.microsoft.com/office/drawing/2014/main" id="{9A0EF211-39AB-F7E5-0A71-DB57987C22D5}"/>
              </a:ext>
            </a:extLst>
          </p:cNvPr>
          <p:cNvSpPr txBox="1">
            <a:spLocks/>
          </p:cNvSpPr>
          <p:nvPr/>
        </p:nvSpPr>
        <p:spPr>
          <a:xfrm>
            <a:off x="5448633" y="3510113"/>
            <a:ext cx="6014700" cy="2004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400" dirty="0">
                <a:latin typeface="Arial Rounded MT Bold" panose="020F0704030504030204" pitchFamily="34" charset="77"/>
              </a:rPr>
              <a:t>A cigarette butt takes anywhere from 18 months to 10 years to decompose, depending on environmental conditions. </a:t>
            </a:r>
          </a:p>
          <a:p>
            <a:pPr>
              <a:lnSpc>
                <a:spcPct val="100000"/>
              </a:lnSpc>
            </a:pPr>
            <a:endParaRPr lang="en-GB" sz="2400" dirty="0">
              <a:latin typeface="Arial Rounded MT Bold" panose="020F0704030504030204" pitchFamily="34" charset="77"/>
            </a:endParaRPr>
          </a:p>
          <a:p>
            <a:pPr>
              <a:lnSpc>
                <a:spcPct val="100000"/>
              </a:lnSpc>
            </a:pPr>
            <a:r>
              <a:rPr lang="en-GB" sz="2400" dirty="0">
                <a:solidFill>
                  <a:srgbClr val="7DB552"/>
                </a:solidFill>
                <a:latin typeface="Arial Rounded MT Bold" panose="020F0704030504030204" pitchFamily="34" charset="77"/>
              </a:rPr>
              <a:t>The filter is made of cellulose acetate, a form of plastic that breaks down very slowly and leaches toxic chemicals into the environment. </a:t>
            </a:r>
            <a:endParaRPr lang="en-GB" sz="11500" b="1" dirty="0">
              <a:solidFill>
                <a:srgbClr val="7DB552"/>
              </a:solidFill>
              <a:latin typeface="Arial Rounded MT Bold" panose="020F0704030504030204" pitchFamily="34" charset="77"/>
              <a:cs typeface="Arial" panose="020B0604020202020204" pitchFamily="34" charset="0"/>
            </a:endParaRPr>
          </a:p>
        </p:txBody>
      </p:sp>
      <p:pic>
        <p:nvPicPr>
          <p:cNvPr id="4" name="Picture 3" descr="A cartoon of a white object with a sad face&#10;&#10;Description automatically generated">
            <a:extLst>
              <a:ext uri="{FF2B5EF4-FFF2-40B4-BE49-F238E27FC236}">
                <a16:creationId xmlns:a16="http://schemas.microsoft.com/office/drawing/2014/main" id="{9A04AD26-D0A3-0E24-947E-A41108436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9745" y="1746614"/>
            <a:ext cx="1328589" cy="4572821"/>
          </a:xfrm>
          <a:prstGeom prst="rect">
            <a:avLst/>
          </a:prstGeom>
        </p:spPr>
      </p:pic>
    </p:spTree>
    <p:extLst>
      <p:ext uri="{BB962C8B-B14F-4D97-AF65-F5344CB8AC3E}">
        <p14:creationId xmlns:p14="http://schemas.microsoft.com/office/powerpoint/2010/main" val="53036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dissolv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P spid="39"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31EE0-A9C4-9BFA-0938-9EDF597B8406}"/>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191FD90F-2F78-8EED-BC9F-2CBB93DD4FB0}"/>
              </a:ext>
            </a:extLst>
          </p:cNvPr>
          <p:cNvSpPr/>
          <p:nvPr/>
        </p:nvSpPr>
        <p:spPr>
          <a:xfrm>
            <a:off x="0" y="-12971"/>
            <a:ext cx="12192000" cy="1333771"/>
          </a:xfrm>
          <a:prstGeom prst="rect">
            <a:avLst/>
          </a:prstGeom>
          <a:solidFill>
            <a:srgbClr val="7DB552"/>
          </a:solidFill>
          <a:ln>
            <a:noFill/>
          </a:ln>
          <a:effectLst>
            <a:outerShdw sx="1000" sy="1000" algn="ctr" rotWithShape="0">
              <a:srgbClr val="40B8FE"/>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a:extLst>
              <a:ext uri="{FF2B5EF4-FFF2-40B4-BE49-F238E27FC236}">
                <a16:creationId xmlns:a16="http://schemas.microsoft.com/office/drawing/2014/main" id="{DC8D6BA2-C384-A84B-6B67-18335C88011D}"/>
              </a:ext>
            </a:extLst>
          </p:cNvPr>
          <p:cNvSpPr>
            <a:spLocks noGrp="1"/>
          </p:cNvSpPr>
          <p:nvPr>
            <p:ph type="title"/>
          </p:nvPr>
        </p:nvSpPr>
        <p:spPr>
          <a:xfrm>
            <a:off x="368658" y="208476"/>
            <a:ext cx="7949842" cy="980047"/>
          </a:xfrm>
        </p:spPr>
        <p:txBody>
          <a:bodyPr>
            <a:noAutofit/>
          </a:bodyPr>
          <a:lstStyle/>
          <a:p>
            <a:pPr>
              <a:lnSpc>
                <a:spcPct val="100000"/>
              </a:lnSpc>
            </a:pPr>
            <a:r>
              <a:rPr lang="en-GB" sz="3600" b="1" dirty="0">
                <a:solidFill>
                  <a:schemeClr val="bg1"/>
                </a:solidFill>
                <a:latin typeface="Arial Rounded MT Bold"/>
              </a:rPr>
              <a:t>Wasting Away – extra information</a:t>
            </a:r>
          </a:p>
        </p:txBody>
      </p:sp>
      <p:sp>
        <p:nvSpPr>
          <p:cNvPr id="30" name="Title 1">
            <a:extLst>
              <a:ext uri="{FF2B5EF4-FFF2-40B4-BE49-F238E27FC236}">
                <a16:creationId xmlns:a16="http://schemas.microsoft.com/office/drawing/2014/main" id="{F0834C1C-7E5B-B699-B110-C4449D971CA9}"/>
              </a:ext>
            </a:extLst>
          </p:cNvPr>
          <p:cNvSpPr txBox="1">
            <a:spLocks/>
          </p:cNvSpPr>
          <p:nvPr/>
        </p:nvSpPr>
        <p:spPr>
          <a:xfrm>
            <a:off x="4529929" y="1705574"/>
            <a:ext cx="2300287"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1200" b="1" dirty="0">
                <a:solidFill>
                  <a:schemeClr val="tx1">
                    <a:lumMod val="95000"/>
                    <a:lumOff val="5000"/>
                  </a:schemeClr>
                </a:solidFill>
                <a:latin typeface="Arial Rounded MT Bold" panose="020F0704030504030204" pitchFamily="34" charset="0"/>
              </a:rPr>
              <a:t>Glass</a:t>
            </a:r>
          </a:p>
        </p:txBody>
      </p:sp>
      <p:sp>
        <p:nvSpPr>
          <p:cNvPr id="39" name="Title 1">
            <a:extLst>
              <a:ext uri="{FF2B5EF4-FFF2-40B4-BE49-F238E27FC236}">
                <a16:creationId xmlns:a16="http://schemas.microsoft.com/office/drawing/2014/main" id="{5130C542-8A58-2B4A-385F-32070B3F8D62}"/>
              </a:ext>
            </a:extLst>
          </p:cNvPr>
          <p:cNvSpPr txBox="1">
            <a:spLocks/>
          </p:cNvSpPr>
          <p:nvPr/>
        </p:nvSpPr>
        <p:spPr>
          <a:xfrm>
            <a:off x="5187313" y="2041649"/>
            <a:ext cx="2485690"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2000" dirty="0">
                <a:solidFill>
                  <a:srgbClr val="7DB552"/>
                </a:solidFill>
                <a:latin typeface="Arial Rounded MT Bold" panose="020F0704030504030204" pitchFamily="34" charset="77"/>
                <a:cs typeface="Arial" panose="020B0604020202020204" pitchFamily="34" charset="0"/>
              </a:rPr>
              <a:t>1 Million + Years</a:t>
            </a:r>
            <a:endParaRPr lang="en-GB" sz="4800" b="1" dirty="0">
              <a:solidFill>
                <a:srgbClr val="7DB552"/>
              </a:solidFill>
              <a:latin typeface="Arial Rounded MT Bold" panose="020F0704030504030204" pitchFamily="34" charset="77"/>
              <a:cs typeface="Arial" panose="020B0604020202020204" pitchFamily="34" charset="0"/>
            </a:endParaRPr>
          </a:p>
        </p:txBody>
      </p:sp>
      <p:sp>
        <p:nvSpPr>
          <p:cNvPr id="2" name="Title 1">
            <a:extLst>
              <a:ext uri="{FF2B5EF4-FFF2-40B4-BE49-F238E27FC236}">
                <a16:creationId xmlns:a16="http://schemas.microsoft.com/office/drawing/2014/main" id="{5ECF9802-5F45-DE19-CE53-AA5EB64D12EB}"/>
              </a:ext>
            </a:extLst>
          </p:cNvPr>
          <p:cNvSpPr txBox="1">
            <a:spLocks/>
          </p:cNvSpPr>
          <p:nvPr/>
        </p:nvSpPr>
        <p:spPr>
          <a:xfrm>
            <a:off x="5358145" y="3430265"/>
            <a:ext cx="6357605" cy="2004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400" dirty="0">
                <a:latin typeface="Arial Rounded MT Bold" panose="020F0704030504030204" pitchFamily="34" charset="77"/>
              </a:rPr>
              <a:t>Glass from broken items or bottles does not decompose but only breaks down into tiny pieces. </a:t>
            </a:r>
          </a:p>
          <a:p>
            <a:pPr>
              <a:lnSpc>
                <a:spcPct val="100000"/>
              </a:lnSpc>
            </a:pPr>
            <a:endParaRPr lang="en-GB" sz="2400" dirty="0">
              <a:latin typeface="Arial Rounded MT Bold" panose="020F0704030504030204" pitchFamily="34" charset="77"/>
            </a:endParaRPr>
          </a:p>
          <a:p>
            <a:pPr>
              <a:lnSpc>
                <a:spcPct val="100000"/>
              </a:lnSpc>
            </a:pPr>
            <a:r>
              <a:rPr lang="en-GB" sz="2400" b="1" dirty="0">
                <a:solidFill>
                  <a:srgbClr val="7DB552"/>
                </a:solidFill>
                <a:latin typeface="Arial Rounded MT Bold" panose="020F0704030504030204" pitchFamily="34" charset="77"/>
                <a:cs typeface="Arial" panose="020B0604020202020204" pitchFamily="34" charset="0"/>
              </a:rPr>
              <a:t>If recycled correctly it is taken to a facility to be cleaned, sorted and crushed into small pieces called cullet which can then be melted to make new glass products, such as jars and bottles.</a:t>
            </a:r>
            <a:endParaRPr lang="en-GB" sz="11500" b="1" dirty="0">
              <a:solidFill>
                <a:srgbClr val="7DB552"/>
              </a:solidFill>
              <a:latin typeface="Arial Rounded MT Bold" panose="020F0704030504030204" pitchFamily="34" charset="77"/>
              <a:cs typeface="Arial" panose="020B0604020202020204" pitchFamily="34" charset="0"/>
            </a:endParaRPr>
          </a:p>
        </p:txBody>
      </p:sp>
      <p:pic>
        <p:nvPicPr>
          <p:cNvPr id="4" name="Picture 3" descr="A cartoon of a triangle with eyes&#10;&#10;Description automatically generated with medium confidence">
            <a:extLst>
              <a:ext uri="{FF2B5EF4-FFF2-40B4-BE49-F238E27FC236}">
                <a16:creationId xmlns:a16="http://schemas.microsoft.com/office/drawing/2014/main" id="{F6BA9B19-23E2-CFD0-D03E-9220FD965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585" y="1677864"/>
            <a:ext cx="3437414" cy="4603147"/>
          </a:xfrm>
          <a:prstGeom prst="rect">
            <a:avLst/>
          </a:prstGeom>
        </p:spPr>
      </p:pic>
    </p:spTree>
    <p:extLst>
      <p:ext uri="{BB962C8B-B14F-4D97-AF65-F5344CB8AC3E}">
        <p14:creationId xmlns:p14="http://schemas.microsoft.com/office/powerpoint/2010/main" val="397531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dissolv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P spid="39"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E815E-A73D-46C2-8C12-E37D7130D24D}"/>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6CD02154-E28F-CD58-AC30-42A2DD9DF188}"/>
              </a:ext>
            </a:extLst>
          </p:cNvPr>
          <p:cNvSpPr/>
          <p:nvPr/>
        </p:nvSpPr>
        <p:spPr>
          <a:xfrm>
            <a:off x="0" y="-12971"/>
            <a:ext cx="12192000" cy="1333771"/>
          </a:xfrm>
          <a:prstGeom prst="rect">
            <a:avLst/>
          </a:prstGeom>
          <a:solidFill>
            <a:srgbClr val="7DB552"/>
          </a:solidFill>
          <a:ln>
            <a:noFill/>
          </a:ln>
          <a:effectLst>
            <a:outerShdw sx="1000" sy="1000" algn="ctr" rotWithShape="0">
              <a:srgbClr val="40B8FE"/>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itle 1">
            <a:extLst>
              <a:ext uri="{FF2B5EF4-FFF2-40B4-BE49-F238E27FC236}">
                <a16:creationId xmlns:a16="http://schemas.microsoft.com/office/drawing/2014/main" id="{95D3F3A1-727A-DC64-8A62-EE8492434DB6}"/>
              </a:ext>
            </a:extLst>
          </p:cNvPr>
          <p:cNvSpPr txBox="1">
            <a:spLocks/>
          </p:cNvSpPr>
          <p:nvPr/>
        </p:nvSpPr>
        <p:spPr>
          <a:xfrm>
            <a:off x="4826000" y="1705574"/>
            <a:ext cx="2300287"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1200" b="1" dirty="0">
                <a:solidFill>
                  <a:schemeClr val="tx1">
                    <a:lumMod val="95000"/>
                    <a:lumOff val="5000"/>
                  </a:schemeClr>
                </a:solidFill>
                <a:latin typeface="Arial Rounded MT Bold"/>
              </a:rPr>
              <a:t>Chewing gum</a:t>
            </a:r>
            <a:endParaRPr lang="en-GB" sz="1200" b="1" dirty="0">
              <a:solidFill>
                <a:schemeClr val="tx1">
                  <a:lumMod val="95000"/>
                  <a:lumOff val="5000"/>
                </a:schemeClr>
              </a:solidFill>
              <a:latin typeface="Arial Rounded MT Bold" panose="020F0704030504030204" pitchFamily="34" charset="0"/>
            </a:endParaRPr>
          </a:p>
        </p:txBody>
      </p:sp>
      <p:sp>
        <p:nvSpPr>
          <p:cNvPr id="39" name="Title 1">
            <a:extLst>
              <a:ext uri="{FF2B5EF4-FFF2-40B4-BE49-F238E27FC236}">
                <a16:creationId xmlns:a16="http://schemas.microsoft.com/office/drawing/2014/main" id="{1685BCB5-B322-121F-39D4-D3F06A292A0D}"/>
              </a:ext>
            </a:extLst>
          </p:cNvPr>
          <p:cNvSpPr txBox="1">
            <a:spLocks/>
          </p:cNvSpPr>
          <p:nvPr/>
        </p:nvSpPr>
        <p:spPr>
          <a:xfrm>
            <a:off x="5085713" y="2041649"/>
            <a:ext cx="2485690"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2000" dirty="0">
                <a:solidFill>
                  <a:srgbClr val="7DB552"/>
                </a:solidFill>
                <a:latin typeface="Arial Rounded MT Bold" panose="020F0704030504030204" pitchFamily="34" charset="77"/>
                <a:cs typeface="Arial" panose="020B0604020202020204" pitchFamily="34" charset="0"/>
              </a:rPr>
              <a:t>5 – 1000 Years</a:t>
            </a:r>
            <a:endParaRPr lang="en-GB" sz="4800" b="1" dirty="0">
              <a:solidFill>
                <a:srgbClr val="7DB552"/>
              </a:solidFill>
              <a:latin typeface="Arial Rounded MT Bold" panose="020F0704030504030204" pitchFamily="34" charset="77"/>
              <a:cs typeface="Arial" panose="020B0604020202020204" pitchFamily="34" charset="0"/>
            </a:endParaRPr>
          </a:p>
        </p:txBody>
      </p:sp>
      <p:sp>
        <p:nvSpPr>
          <p:cNvPr id="2" name="Title 1">
            <a:extLst>
              <a:ext uri="{FF2B5EF4-FFF2-40B4-BE49-F238E27FC236}">
                <a16:creationId xmlns:a16="http://schemas.microsoft.com/office/drawing/2014/main" id="{647ACF12-6738-4B01-49E1-B3D5280A3A1D}"/>
              </a:ext>
            </a:extLst>
          </p:cNvPr>
          <p:cNvSpPr txBox="1">
            <a:spLocks/>
          </p:cNvSpPr>
          <p:nvPr/>
        </p:nvSpPr>
        <p:spPr>
          <a:xfrm>
            <a:off x="5358145" y="3403338"/>
            <a:ext cx="6357605" cy="2004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400" dirty="0">
                <a:latin typeface="Arial Rounded MT Bold"/>
              </a:rPr>
              <a:t>Chewing gum is not biodegradable. Most chewing gum products are made from the same materials used to make adhesives and tyre tubes. They’re designed to be long-lasting for heavy-duty use. </a:t>
            </a:r>
          </a:p>
          <a:p>
            <a:pPr>
              <a:lnSpc>
                <a:spcPct val="100000"/>
              </a:lnSpc>
            </a:pPr>
            <a:endParaRPr lang="en-GB" sz="2400" dirty="0">
              <a:latin typeface="Arial Rounded MT Bold" panose="020F0704030504030204" pitchFamily="34" charset="77"/>
            </a:endParaRPr>
          </a:p>
          <a:p>
            <a:pPr>
              <a:lnSpc>
                <a:spcPct val="100000"/>
              </a:lnSpc>
            </a:pPr>
            <a:r>
              <a:rPr lang="en-GB" sz="2400" dirty="0">
                <a:solidFill>
                  <a:srgbClr val="7DB552"/>
                </a:solidFill>
                <a:latin typeface="Arial Rounded MT Bold" panose="020F0704030504030204" pitchFamily="34" charset="77"/>
              </a:rPr>
              <a:t>That’s why so much chewing gum exists on streets lasting months, even years with very little change in their form. </a:t>
            </a:r>
          </a:p>
        </p:txBody>
      </p:sp>
      <p:sp>
        <p:nvSpPr>
          <p:cNvPr id="7" name="Title 1">
            <a:extLst>
              <a:ext uri="{FF2B5EF4-FFF2-40B4-BE49-F238E27FC236}">
                <a16:creationId xmlns:a16="http://schemas.microsoft.com/office/drawing/2014/main" id="{7AC39BF8-ECCA-F4E8-0A39-6A3F7D66A6ED}"/>
              </a:ext>
            </a:extLst>
          </p:cNvPr>
          <p:cNvSpPr>
            <a:spLocks noGrp="1"/>
          </p:cNvSpPr>
          <p:nvPr>
            <p:ph type="title"/>
          </p:nvPr>
        </p:nvSpPr>
        <p:spPr>
          <a:xfrm>
            <a:off x="406758" y="183076"/>
            <a:ext cx="7949842" cy="980047"/>
          </a:xfrm>
        </p:spPr>
        <p:txBody>
          <a:bodyPr>
            <a:noAutofit/>
          </a:bodyPr>
          <a:lstStyle/>
          <a:p>
            <a:pPr>
              <a:lnSpc>
                <a:spcPct val="100000"/>
              </a:lnSpc>
            </a:pPr>
            <a:r>
              <a:rPr lang="en-GB" sz="3600" b="1" dirty="0">
                <a:solidFill>
                  <a:schemeClr val="bg1"/>
                </a:solidFill>
                <a:latin typeface="Arial Rounded MT Bold"/>
              </a:rPr>
              <a:t>Wasting Away – extra information</a:t>
            </a:r>
            <a:endParaRPr lang="en-GB" sz="3600" b="1" dirty="0">
              <a:solidFill>
                <a:schemeClr val="bg1"/>
              </a:solidFill>
              <a:latin typeface="Arial Rounded MT Bold" panose="020F0704030504030204" pitchFamily="34" charset="0"/>
            </a:endParaRPr>
          </a:p>
        </p:txBody>
      </p:sp>
      <p:pic>
        <p:nvPicPr>
          <p:cNvPr id="3" name="Picture 2" descr="A cartoon of a pink rectangular object with a face&#10;&#10;Description automatically generated">
            <a:extLst>
              <a:ext uri="{FF2B5EF4-FFF2-40B4-BE49-F238E27FC236}">
                <a16:creationId xmlns:a16="http://schemas.microsoft.com/office/drawing/2014/main" id="{A6760938-B606-6126-4D83-CC923B70C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096" y="1885685"/>
            <a:ext cx="4296469" cy="4296469"/>
          </a:xfrm>
          <a:prstGeom prst="rect">
            <a:avLst/>
          </a:prstGeom>
        </p:spPr>
      </p:pic>
    </p:spTree>
    <p:extLst>
      <p:ext uri="{BB962C8B-B14F-4D97-AF65-F5344CB8AC3E}">
        <p14:creationId xmlns:p14="http://schemas.microsoft.com/office/powerpoint/2010/main" val="319239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3"/>
                                        </p:tgtEl>
                                        <p:attrNameLst>
                                          <p:attrName>r</p:attrName>
                                        </p:attrNameLst>
                                      </p:cBhvr>
                                    </p:animRot>
                                    <p:animRot by="-240000">
                                      <p:cBhvr>
                                        <p:cTn id="17" dur="200" fill="hold">
                                          <p:stCondLst>
                                            <p:cond delay="200"/>
                                          </p:stCondLst>
                                        </p:cTn>
                                        <p:tgtEl>
                                          <p:spTgt spid="3"/>
                                        </p:tgtEl>
                                        <p:attrNameLst>
                                          <p:attrName>r</p:attrName>
                                        </p:attrNameLst>
                                      </p:cBhvr>
                                    </p:animRot>
                                    <p:animRot by="240000">
                                      <p:cBhvr>
                                        <p:cTn id="18" dur="200" fill="hold">
                                          <p:stCondLst>
                                            <p:cond delay="400"/>
                                          </p:stCondLst>
                                        </p:cTn>
                                        <p:tgtEl>
                                          <p:spTgt spid="3"/>
                                        </p:tgtEl>
                                        <p:attrNameLst>
                                          <p:attrName>r</p:attrName>
                                        </p:attrNameLst>
                                      </p:cBhvr>
                                    </p:animRot>
                                    <p:animRot by="-240000">
                                      <p:cBhvr>
                                        <p:cTn id="19" dur="200" fill="hold">
                                          <p:stCondLst>
                                            <p:cond delay="600"/>
                                          </p:stCondLst>
                                        </p:cTn>
                                        <p:tgtEl>
                                          <p:spTgt spid="3"/>
                                        </p:tgtEl>
                                        <p:attrNameLst>
                                          <p:attrName>r</p:attrName>
                                        </p:attrNameLst>
                                      </p:cBhvr>
                                    </p:animRot>
                                    <p:animRot by="120000">
                                      <p:cBhvr>
                                        <p:cTn id="20" dur="200" fill="hold">
                                          <p:stCondLst>
                                            <p:cond delay="800"/>
                                          </p:stCondLst>
                                        </p:cTn>
                                        <p:tgtEl>
                                          <p:spTgt spid="3"/>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dissolv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9" grpId="0"/>
      <p:bldP spid="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C7B26-DEAD-C136-DF33-783B6C1CA91E}"/>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946C0CD1-CC8F-73F0-1307-AE71B3F13CB9}"/>
              </a:ext>
            </a:extLst>
          </p:cNvPr>
          <p:cNvSpPr/>
          <p:nvPr/>
        </p:nvSpPr>
        <p:spPr>
          <a:xfrm>
            <a:off x="0" y="-12971"/>
            <a:ext cx="12192000" cy="1333771"/>
          </a:xfrm>
          <a:prstGeom prst="rect">
            <a:avLst/>
          </a:prstGeom>
          <a:solidFill>
            <a:srgbClr val="7DB552"/>
          </a:solidFill>
          <a:ln>
            <a:noFill/>
          </a:ln>
          <a:effectLst>
            <a:outerShdw sx="1000" sy="1000" algn="ctr" rotWithShape="0">
              <a:srgbClr val="40B8FE"/>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a:extLst>
              <a:ext uri="{FF2B5EF4-FFF2-40B4-BE49-F238E27FC236}">
                <a16:creationId xmlns:a16="http://schemas.microsoft.com/office/drawing/2014/main" id="{C1974383-3A13-66FD-A2F3-AC4D10DB584A}"/>
              </a:ext>
            </a:extLst>
          </p:cNvPr>
          <p:cNvSpPr>
            <a:spLocks noGrp="1"/>
          </p:cNvSpPr>
          <p:nvPr>
            <p:ph type="title"/>
          </p:nvPr>
        </p:nvSpPr>
        <p:spPr>
          <a:xfrm>
            <a:off x="368658" y="208476"/>
            <a:ext cx="7949842" cy="980047"/>
          </a:xfrm>
        </p:spPr>
        <p:txBody>
          <a:bodyPr>
            <a:noAutofit/>
          </a:bodyPr>
          <a:lstStyle/>
          <a:p>
            <a:pPr>
              <a:lnSpc>
                <a:spcPct val="100000"/>
              </a:lnSpc>
            </a:pPr>
            <a:r>
              <a:rPr lang="en-GB" sz="3600" b="1" dirty="0">
                <a:solidFill>
                  <a:schemeClr val="bg1"/>
                </a:solidFill>
                <a:latin typeface="Arial Rounded MT Bold"/>
              </a:rPr>
              <a:t>Wasting Away – extra information</a:t>
            </a:r>
            <a:endParaRPr lang="en-GB" sz="3600" b="1" dirty="0">
              <a:solidFill>
                <a:schemeClr val="bg1"/>
              </a:solidFill>
              <a:latin typeface="Arial Rounded MT Bold" panose="020F0704030504030204" pitchFamily="34" charset="0"/>
            </a:endParaRPr>
          </a:p>
        </p:txBody>
      </p:sp>
      <p:sp>
        <p:nvSpPr>
          <p:cNvPr id="30" name="Title 1">
            <a:extLst>
              <a:ext uri="{FF2B5EF4-FFF2-40B4-BE49-F238E27FC236}">
                <a16:creationId xmlns:a16="http://schemas.microsoft.com/office/drawing/2014/main" id="{C99BFBB7-8E75-8932-1999-9E8398BF30BE}"/>
              </a:ext>
            </a:extLst>
          </p:cNvPr>
          <p:cNvSpPr txBox="1">
            <a:spLocks/>
          </p:cNvSpPr>
          <p:nvPr/>
        </p:nvSpPr>
        <p:spPr>
          <a:xfrm>
            <a:off x="5358145" y="1805589"/>
            <a:ext cx="2300287"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1200" b="1" dirty="0">
                <a:solidFill>
                  <a:schemeClr val="tx1">
                    <a:lumMod val="95000"/>
                    <a:lumOff val="5000"/>
                  </a:schemeClr>
                </a:solidFill>
                <a:latin typeface="Arial Rounded MT Bold"/>
              </a:rPr>
              <a:t>Crisp packet</a:t>
            </a:r>
            <a:endParaRPr lang="en-GB" sz="1200" b="1" dirty="0">
              <a:solidFill>
                <a:schemeClr val="tx1">
                  <a:lumMod val="95000"/>
                  <a:lumOff val="5000"/>
                </a:schemeClr>
              </a:solidFill>
              <a:latin typeface="Arial Rounded MT Bold" panose="020F0704030504030204" pitchFamily="34" charset="0"/>
            </a:endParaRPr>
          </a:p>
        </p:txBody>
      </p:sp>
      <p:sp>
        <p:nvSpPr>
          <p:cNvPr id="39" name="Title 1">
            <a:extLst>
              <a:ext uri="{FF2B5EF4-FFF2-40B4-BE49-F238E27FC236}">
                <a16:creationId xmlns:a16="http://schemas.microsoft.com/office/drawing/2014/main" id="{5BAEBF98-E01B-C226-A05F-467850257F52}"/>
              </a:ext>
            </a:extLst>
          </p:cNvPr>
          <p:cNvSpPr txBox="1">
            <a:spLocks/>
          </p:cNvSpPr>
          <p:nvPr/>
        </p:nvSpPr>
        <p:spPr>
          <a:xfrm>
            <a:off x="5358145" y="2141664"/>
            <a:ext cx="2485690"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dirty="0">
                <a:solidFill>
                  <a:srgbClr val="7DB552"/>
                </a:solidFill>
                <a:latin typeface="Arial Rounded MT Bold" panose="020F0704030504030204" pitchFamily="34" charset="77"/>
                <a:cs typeface="Arial" panose="020B0604020202020204" pitchFamily="34" charset="0"/>
              </a:rPr>
              <a:t>80-300 Years</a:t>
            </a:r>
            <a:endParaRPr lang="en-GB" sz="4800" b="1" dirty="0">
              <a:solidFill>
                <a:srgbClr val="7DB552"/>
              </a:solidFill>
              <a:latin typeface="Arial Rounded MT Bold" panose="020F0704030504030204" pitchFamily="34" charset="77"/>
              <a:cs typeface="Arial" panose="020B0604020202020204" pitchFamily="34" charset="0"/>
            </a:endParaRPr>
          </a:p>
        </p:txBody>
      </p:sp>
      <p:sp>
        <p:nvSpPr>
          <p:cNvPr id="2" name="Title 1">
            <a:extLst>
              <a:ext uri="{FF2B5EF4-FFF2-40B4-BE49-F238E27FC236}">
                <a16:creationId xmlns:a16="http://schemas.microsoft.com/office/drawing/2014/main" id="{FAF9193A-CC06-70B0-8A10-FB58EEFD9F88}"/>
              </a:ext>
            </a:extLst>
          </p:cNvPr>
          <p:cNvSpPr txBox="1">
            <a:spLocks/>
          </p:cNvSpPr>
          <p:nvPr/>
        </p:nvSpPr>
        <p:spPr>
          <a:xfrm>
            <a:off x="5358145" y="3428999"/>
            <a:ext cx="6243306" cy="18663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GB" sz="2400" dirty="0">
              <a:latin typeface="Arial Rounded MT Bold" panose="020F0704030504030204" pitchFamily="34" charset="77"/>
            </a:endParaRPr>
          </a:p>
          <a:p>
            <a:pPr>
              <a:lnSpc>
                <a:spcPct val="100000"/>
              </a:lnSpc>
            </a:pPr>
            <a:r>
              <a:rPr lang="en-GB" sz="2400" b="1" dirty="0">
                <a:latin typeface="Arial Rounded MT Bold"/>
                <a:cs typeface="Arial"/>
              </a:rPr>
              <a:t>Crisp packets are usually made using layers of plastic and aluminium foil.</a:t>
            </a:r>
          </a:p>
          <a:p>
            <a:pPr>
              <a:lnSpc>
                <a:spcPct val="100000"/>
              </a:lnSpc>
            </a:pPr>
            <a:endParaRPr lang="en-GB" sz="2400" b="1" dirty="0">
              <a:solidFill>
                <a:srgbClr val="7DB552"/>
              </a:solidFill>
              <a:latin typeface="Arial Rounded MT Bold" panose="020F0704030504030204" pitchFamily="34" charset="77"/>
              <a:cs typeface="Arial" panose="020B0604020202020204" pitchFamily="34" charset="0"/>
            </a:endParaRPr>
          </a:p>
          <a:p>
            <a:pPr>
              <a:lnSpc>
                <a:spcPct val="100000"/>
              </a:lnSpc>
            </a:pPr>
            <a:r>
              <a:rPr lang="en-GB" sz="2400" b="1" dirty="0">
                <a:solidFill>
                  <a:srgbClr val="7DB552"/>
                </a:solidFill>
                <a:latin typeface="Arial Rounded MT Bold"/>
                <a:cs typeface="Arial"/>
              </a:rPr>
              <a:t>This mixed material is very difficult to break down and doesn’t biodegrade fully. When left, the packet breaks down into microplastics and aluminium fragments, which stay in the environment much longer.</a:t>
            </a:r>
            <a:endParaRPr lang="en-GB" sz="11500" b="1" dirty="0">
              <a:solidFill>
                <a:srgbClr val="7DB552"/>
              </a:solidFill>
              <a:latin typeface="Arial Rounded MT Bold"/>
              <a:cs typeface="Arial"/>
            </a:endParaRPr>
          </a:p>
        </p:txBody>
      </p:sp>
      <p:pic>
        <p:nvPicPr>
          <p:cNvPr id="3" name="Picture 2" descr="A cartoon of a red cylinder&#10;&#10;Description automatically generated">
            <a:extLst>
              <a:ext uri="{FF2B5EF4-FFF2-40B4-BE49-F238E27FC236}">
                <a16:creationId xmlns:a16="http://schemas.microsoft.com/office/drawing/2014/main" id="{DE71F7E8-5147-7832-EE96-F44A71036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222" y="1957856"/>
            <a:ext cx="3791759" cy="4133358"/>
          </a:xfrm>
          <a:prstGeom prst="rect">
            <a:avLst/>
          </a:prstGeom>
        </p:spPr>
      </p:pic>
    </p:spTree>
    <p:extLst>
      <p:ext uri="{BB962C8B-B14F-4D97-AF65-F5344CB8AC3E}">
        <p14:creationId xmlns:p14="http://schemas.microsoft.com/office/powerpoint/2010/main" val="362631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3"/>
                                        </p:tgtEl>
                                        <p:attrNameLst>
                                          <p:attrName>r</p:attrName>
                                        </p:attrNameLst>
                                      </p:cBhvr>
                                    </p:animRot>
                                    <p:animRot by="-240000">
                                      <p:cBhvr>
                                        <p:cTn id="17" dur="200" fill="hold">
                                          <p:stCondLst>
                                            <p:cond delay="200"/>
                                          </p:stCondLst>
                                        </p:cTn>
                                        <p:tgtEl>
                                          <p:spTgt spid="3"/>
                                        </p:tgtEl>
                                        <p:attrNameLst>
                                          <p:attrName>r</p:attrName>
                                        </p:attrNameLst>
                                      </p:cBhvr>
                                    </p:animRot>
                                    <p:animRot by="240000">
                                      <p:cBhvr>
                                        <p:cTn id="18" dur="200" fill="hold">
                                          <p:stCondLst>
                                            <p:cond delay="400"/>
                                          </p:stCondLst>
                                        </p:cTn>
                                        <p:tgtEl>
                                          <p:spTgt spid="3"/>
                                        </p:tgtEl>
                                        <p:attrNameLst>
                                          <p:attrName>r</p:attrName>
                                        </p:attrNameLst>
                                      </p:cBhvr>
                                    </p:animRot>
                                    <p:animRot by="-240000">
                                      <p:cBhvr>
                                        <p:cTn id="19" dur="200" fill="hold">
                                          <p:stCondLst>
                                            <p:cond delay="600"/>
                                          </p:stCondLst>
                                        </p:cTn>
                                        <p:tgtEl>
                                          <p:spTgt spid="3"/>
                                        </p:tgtEl>
                                        <p:attrNameLst>
                                          <p:attrName>r</p:attrName>
                                        </p:attrNameLst>
                                      </p:cBhvr>
                                    </p:animRot>
                                    <p:animRot by="120000">
                                      <p:cBhvr>
                                        <p:cTn id="20" dur="200" fill="hold">
                                          <p:stCondLst>
                                            <p:cond delay="800"/>
                                          </p:stCondLst>
                                        </p:cTn>
                                        <p:tgtEl>
                                          <p:spTgt spid="3"/>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dissolv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P spid="39"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F931D-F98A-3258-8ADE-F075802276F9}"/>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1B2BC88B-388F-1381-4D2E-22B3D2610F4B}"/>
              </a:ext>
            </a:extLst>
          </p:cNvPr>
          <p:cNvSpPr/>
          <p:nvPr/>
        </p:nvSpPr>
        <p:spPr>
          <a:xfrm>
            <a:off x="0" y="-12971"/>
            <a:ext cx="12192000" cy="1333771"/>
          </a:xfrm>
          <a:prstGeom prst="rect">
            <a:avLst/>
          </a:prstGeom>
          <a:solidFill>
            <a:srgbClr val="7DB552"/>
          </a:solidFill>
          <a:ln>
            <a:noFill/>
          </a:ln>
          <a:effectLst>
            <a:outerShdw sx="1000" sy="1000" algn="ctr" rotWithShape="0">
              <a:srgbClr val="40B8FE"/>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a:extLst>
              <a:ext uri="{FF2B5EF4-FFF2-40B4-BE49-F238E27FC236}">
                <a16:creationId xmlns:a16="http://schemas.microsoft.com/office/drawing/2014/main" id="{E5D61405-4544-3D41-DE61-C0E4272443A4}"/>
              </a:ext>
            </a:extLst>
          </p:cNvPr>
          <p:cNvSpPr>
            <a:spLocks noGrp="1"/>
          </p:cNvSpPr>
          <p:nvPr>
            <p:ph type="title"/>
          </p:nvPr>
        </p:nvSpPr>
        <p:spPr>
          <a:xfrm>
            <a:off x="368658" y="208476"/>
            <a:ext cx="7949842" cy="980047"/>
          </a:xfrm>
        </p:spPr>
        <p:txBody>
          <a:bodyPr>
            <a:noAutofit/>
          </a:bodyPr>
          <a:lstStyle/>
          <a:p>
            <a:pPr>
              <a:lnSpc>
                <a:spcPct val="100000"/>
              </a:lnSpc>
            </a:pPr>
            <a:r>
              <a:rPr lang="en-GB" sz="3600" b="1" dirty="0">
                <a:solidFill>
                  <a:schemeClr val="bg1"/>
                </a:solidFill>
                <a:latin typeface="Arial Rounded MT Bold"/>
              </a:rPr>
              <a:t>Wasting Away – extra information</a:t>
            </a:r>
            <a:endParaRPr lang="en-GB" sz="3600" b="1" dirty="0">
              <a:solidFill>
                <a:schemeClr val="bg1"/>
              </a:solidFill>
              <a:latin typeface="Arial Rounded MT Bold" panose="020F0704030504030204" pitchFamily="34" charset="0"/>
            </a:endParaRPr>
          </a:p>
        </p:txBody>
      </p:sp>
      <p:sp>
        <p:nvSpPr>
          <p:cNvPr id="30" name="Title 1">
            <a:extLst>
              <a:ext uri="{FF2B5EF4-FFF2-40B4-BE49-F238E27FC236}">
                <a16:creationId xmlns:a16="http://schemas.microsoft.com/office/drawing/2014/main" id="{223141EF-8C9E-6D7D-87F5-7FC701199D68}"/>
              </a:ext>
            </a:extLst>
          </p:cNvPr>
          <p:cNvSpPr txBox="1">
            <a:spLocks/>
          </p:cNvSpPr>
          <p:nvPr/>
        </p:nvSpPr>
        <p:spPr>
          <a:xfrm>
            <a:off x="5358145" y="1805589"/>
            <a:ext cx="2300287"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1200" b="1" dirty="0">
                <a:solidFill>
                  <a:schemeClr val="tx1">
                    <a:lumMod val="95000"/>
                    <a:lumOff val="5000"/>
                  </a:schemeClr>
                </a:solidFill>
                <a:latin typeface="Arial Rounded MT Bold" panose="020F0704030504030204" pitchFamily="34" charset="0"/>
              </a:rPr>
              <a:t>Batteries</a:t>
            </a:r>
          </a:p>
        </p:txBody>
      </p:sp>
      <p:sp>
        <p:nvSpPr>
          <p:cNvPr id="39" name="Title 1">
            <a:extLst>
              <a:ext uri="{FF2B5EF4-FFF2-40B4-BE49-F238E27FC236}">
                <a16:creationId xmlns:a16="http://schemas.microsoft.com/office/drawing/2014/main" id="{C0B3199D-886B-2834-FE52-6A92E8A6682A}"/>
              </a:ext>
            </a:extLst>
          </p:cNvPr>
          <p:cNvSpPr txBox="1">
            <a:spLocks/>
          </p:cNvSpPr>
          <p:nvPr/>
        </p:nvSpPr>
        <p:spPr>
          <a:xfrm>
            <a:off x="5358145" y="2141664"/>
            <a:ext cx="2485690"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dirty="0">
                <a:solidFill>
                  <a:srgbClr val="7DB552"/>
                </a:solidFill>
                <a:latin typeface="Arial Rounded MT Bold" panose="020F0704030504030204" pitchFamily="34" charset="77"/>
                <a:cs typeface="Arial" panose="020B0604020202020204" pitchFamily="34" charset="0"/>
              </a:rPr>
              <a:t>100 + Years</a:t>
            </a:r>
            <a:endParaRPr lang="en-GB" sz="4800" b="1" dirty="0">
              <a:solidFill>
                <a:srgbClr val="7DB552"/>
              </a:solidFill>
              <a:latin typeface="Arial Rounded MT Bold" panose="020F0704030504030204" pitchFamily="34" charset="77"/>
              <a:cs typeface="Arial" panose="020B0604020202020204" pitchFamily="34" charset="0"/>
            </a:endParaRPr>
          </a:p>
        </p:txBody>
      </p:sp>
      <p:sp>
        <p:nvSpPr>
          <p:cNvPr id="2" name="Title 1">
            <a:extLst>
              <a:ext uri="{FF2B5EF4-FFF2-40B4-BE49-F238E27FC236}">
                <a16:creationId xmlns:a16="http://schemas.microsoft.com/office/drawing/2014/main" id="{C9C08B12-C83B-75FF-FFF1-663FE232A0BA}"/>
              </a:ext>
            </a:extLst>
          </p:cNvPr>
          <p:cNvSpPr txBox="1">
            <a:spLocks/>
          </p:cNvSpPr>
          <p:nvPr/>
        </p:nvSpPr>
        <p:spPr>
          <a:xfrm>
            <a:off x="5358145" y="3428999"/>
            <a:ext cx="6243306" cy="18663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400" dirty="0">
                <a:latin typeface="Arial Rounded MT Bold" panose="020F0704030504030204" pitchFamily="34" charset="77"/>
              </a:rPr>
              <a:t>Batteries corrode slowly, releasing heavy metals into the soil and water. The acid inside can leak in a matter of a few years, while the lead casing takes centuries to break down. </a:t>
            </a:r>
          </a:p>
          <a:p>
            <a:pPr>
              <a:lnSpc>
                <a:spcPct val="100000"/>
              </a:lnSpc>
            </a:pPr>
            <a:endParaRPr lang="en-GB" sz="2400" dirty="0">
              <a:solidFill>
                <a:srgbClr val="7DB552"/>
              </a:solidFill>
              <a:latin typeface="Arial Rounded MT Bold" panose="020F0704030504030204" pitchFamily="34" charset="77"/>
            </a:endParaRPr>
          </a:p>
          <a:p>
            <a:pPr>
              <a:lnSpc>
                <a:spcPct val="100000"/>
              </a:lnSpc>
            </a:pPr>
            <a:r>
              <a:rPr lang="en-GB" sz="2400" dirty="0">
                <a:solidFill>
                  <a:srgbClr val="7DB552"/>
                </a:solidFill>
                <a:latin typeface="Arial Rounded MT Bold" panose="020F0704030504030204" pitchFamily="34" charset="77"/>
              </a:rPr>
              <a:t>That’s why batteries should always be disposed of at special recycling centres, never in regular bins.</a:t>
            </a:r>
          </a:p>
        </p:txBody>
      </p:sp>
      <p:pic>
        <p:nvPicPr>
          <p:cNvPr id="3" name="Picture 2" descr="A cartoon battery with eyes and a cartoon character&#10;&#10;Description automatically generated with medium confidence">
            <a:extLst>
              <a:ext uri="{FF2B5EF4-FFF2-40B4-BE49-F238E27FC236}">
                <a16:creationId xmlns:a16="http://schemas.microsoft.com/office/drawing/2014/main" id="{95EEA28C-BD5B-18E9-8F73-8FBDB7D03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747" y="2010699"/>
            <a:ext cx="3998926" cy="4095674"/>
          </a:xfrm>
          <a:prstGeom prst="rect">
            <a:avLst/>
          </a:prstGeom>
        </p:spPr>
      </p:pic>
    </p:spTree>
    <p:extLst>
      <p:ext uri="{BB962C8B-B14F-4D97-AF65-F5344CB8AC3E}">
        <p14:creationId xmlns:p14="http://schemas.microsoft.com/office/powerpoint/2010/main" val="48087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3"/>
                                        </p:tgtEl>
                                        <p:attrNameLst>
                                          <p:attrName>r</p:attrName>
                                        </p:attrNameLst>
                                      </p:cBhvr>
                                    </p:animRot>
                                    <p:animRot by="-240000">
                                      <p:cBhvr>
                                        <p:cTn id="17" dur="200" fill="hold">
                                          <p:stCondLst>
                                            <p:cond delay="200"/>
                                          </p:stCondLst>
                                        </p:cTn>
                                        <p:tgtEl>
                                          <p:spTgt spid="3"/>
                                        </p:tgtEl>
                                        <p:attrNameLst>
                                          <p:attrName>r</p:attrName>
                                        </p:attrNameLst>
                                      </p:cBhvr>
                                    </p:animRot>
                                    <p:animRot by="240000">
                                      <p:cBhvr>
                                        <p:cTn id="18" dur="200" fill="hold">
                                          <p:stCondLst>
                                            <p:cond delay="400"/>
                                          </p:stCondLst>
                                        </p:cTn>
                                        <p:tgtEl>
                                          <p:spTgt spid="3"/>
                                        </p:tgtEl>
                                        <p:attrNameLst>
                                          <p:attrName>r</p:attrName>
                                        </p:attrNameLst>
                                      </p:cBhvr>
                                    </p:animRot>
                                    <p:animRot by="-240000">
                                      <p:cBhvr>
                                        <p:cTn id="19" dur="200" fill="hold">
                                          <p:stCondLst>
                                            <p:cond delay="600"/>
                                          </p:stCondLst>
                                        </p:cTn>
                                        <p:tgtEl>
                                          <p:spTgt spid="3"/>
                                        </p:tgtEl>
                                        <p:attrNameLst>
                                          <p:attrName>r</p:attrName>
                                        </p:attrNameLst>
                                      </p:cBhvr>
                                    </p:animRot>
                                    <p:animRot by="120000">
                                      <p:cBhvr>
                                        <p:cTn id="20" dur="200" fill="hold">
                                          <p:stCondLst>
                                            <p:cond delay="800"/>
                                          </p:stCondLst>
                                        </p:cTn>
                                        <p:tgtEl>
                                          <p:spTgt spid="3"/>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dissolv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P spid="39"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8E5F08-08C7-491A-2B30-2C37C27F49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10" name="Rounded Rectangle 5">
            <a:extLst>
              <a:ext uri="{FF2B5EF4-FFF2-40B4-BE49-F238E27FC236}">
                <a16:creationId xmlns:a16="http://schemas.microsoft.com/office/drawing/2014/main" id="{DDF0FFBD-68B9-75F1-7F4B-42A9D9406A31}"/>
              </a:ext>
            </a:extLst>
          </p:cNvPr>
          <p:cNvSpPr/>
          <p:nvPr/>
        </p:nvSpPr>
        <p:spPr>
          <a:xfrm>
            <a:off x="4500562" y="3009901"/>
            <a:ext cx="7132637" cy="3298826"/>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sp>
        <p:nvSpPr>
          <p:cNvPr id="3" name="Content Placeholder 2">
            <a:extLst>
              <a:ext uri="{FF2B5EF4-FFF2-40B4-BE49-F238E27FC236}">
                <a16:creationId xmlns:a16="http://schemas.microsoft.com/office/drawing/2014/main" id="{F4A75329-4827-F8BD-E7E9-B66BE98E8AFC}"/>
              </a:ext>
            </a:extLst>
          </p:cNvPr>
          <p:cNvSpPr>
            <a:spLocks noGrp="1"/>
          </p:cNvSpPr>
          <p:nvPr>
            <p:ph idx="1"/>
          </p:nvPr>
        </p:nvSpPr>
        <p:spPr>
          <a:xfrm>
            <a:off x="4776560" y="3713854"/>
            <a:ext cx="6629400" cy="3420836"/>
          </a:xfrm>
        </p:spPr>
        <p:txBody>
          <a:bodyPr vert="horz" lIns="91440" tIns="45720" rIns="91440" bIns="45720" rtlCol="0" anchor="t">
            <a:normAutofit/>
          </a:bodyPr>
          <a:lstStyle/>
          <a:p>
            <a:pPr marL="342900" indent="-342900">
              <a:lnSpc>
                <a:spcPct val="100000"/>
              </a:lnSpc>
              <a:buFont typeface="+mj-lt"/>
              <a:buAutoNum type="arabicPeriod"/>
            </a:pPr>
            <a:r>
              <a:rPr lang="en-US" sz="1600" dirty="0">
                <a:latin typeface="Arial"/>
                <a:cs typeface="Arial"/>
              </a:rPr>
              <a:t>Understand how incorrect waste disposal affects the environment, ecosystems, and wildlife.</a:t>
            </a:r>
          </a:p>
          <a:p>
            <a:pPr marL="342900" indent="-342900">
              <a:lnSpc>
                <a:spcPct val="100000"/>
              </a:lnSpc>
              <a:buFont typeface="+mj-lt"/>
              <a:buAutoNum type="arabicPeriod"/>
            </a:pPr>
            <a:r>
              <a:rPr lang="en-US" sz="1600" dirty="0">
                <a:latin typeface="Arial"/>
                <a:cs typeface="Arial"/>
              </a:rPr>
              <a:t>Learn about the impact of waste on landfills, pollution and plastic in oceans.</a:t>
            </a:r>
          </a:p>
          <a:p>
            <a:pPr marL="342900" indent="-342900">
              <a:lnSpc>
                <a:spcPct val="100000"/>
              </a:lnSpc>
              <a:buFont typeface="+mj-lt"/>
              <a:buAutoNum type="arabicPeriod"/>
            </a:pPr>
            <a:r>
              <a:rPr lang="en-US" sz="1600" dirty="0">
                <a:latin typeface="Arial"/>
                <a:cs typeface="Arial"/>
              </a:rPr>
              <a:t>Recognise the importance of reducing, reusing, and recycling to protect the environment.</a:t>
            </a:r>
          </a:p>
          <a:p>
            <a:pPr marL="342900" indent="-342900">
              <a:lnSpc>
                <a:spcPct val="100000"/>
              </a:lnSpc>
              <a:buFont typeface="+mj-lt"/>
              <a:buAutoNum type="arabicPeriod"/>
            </a:pPr>
            <a:r>
              <a:rPr lang="en-US" sz="1600" dirty="0">
                <a:latin typeface="Arial"/>
                <a:cs typeface="Arial"/>
              </a:rPr>
              <a:t>Be able to explain the long-term effects of waste on the planet and how we can make a positive impact.</a:t>
            </a:r>
          </a:p>
          <a:p>
            <a:pPr marL="0" indent="0">
              <a:buNone/>
            </a:pPr>
            <a:endParaRPr lang="en-GB" sz="2000" dirty="0">
              <a:latin typeface="Arial Rounded MT Bold" panose="020F0704030504030204" pitchFamily="34" charset="77"/>
            </a:endParaRPr>
          </a:p>
        </p:txBody>
      </p:sp>
      <p:sp>
        <p:nvSpPr>
          <p:cNvPr id="7" name="TextBox 6">
            <a:extLst>
              <a:ext uri="{FF2B5EF4-FFF2-40B4-BE49-F238E27FC236}">
                <a16:creationId xmlns:a16="http://schemas.microsoft.com/office/drawing/2014/main" id="{0EF5ADE9-7361-540E-3447-4C17CAE79802}"/>
              </a:ext>
            </a:extLst>
          </p:cNvPr>
          <p:cNvSpPr txBox="1"/>
          <p:nvPr/>
        </p:nvSpPr>
        <p:spPr>
          <a:xfrm>
            <a:off x="4776560" y="3286591"/>
            <a:ext cx="5331132" cy="369332"/>
          </a:xfrm>
          <a:prstGeom prst="rect">
            <a:avLst/>
          </a:prstGeom>
          <a:noFill/>
        </p:spPr>
        <p:txBody>
          <a:bodyPr wrap="square">
            <a:spAutoFit/>
          </a:bodyPr>
          <a:lstStyle/>
          <a:p>
            <a:pPr marL="0" indent="0">
              <a:buNone/>
            </a:pPr>
            <a:r>
              <a:rPr lang="en-US" sz="1800" b="1" dirty="0">
                <a:solidFill>
                  <a:srgbClr val="7DB552"/>
                </a:solidFill>
                <a:latin typeface="Arial Rounded MT Bold" panose="020F0704030504030204" pitchFamily="34" charset="77"/>
              </a:rPr>
              <a:t>By the end of this lesson, </a:t>
            </a:r>
            <a:r>
              <a:rPr lang="en-US" b="1" dirty="0">
                <a:solidFill>
                  <a:srgbClr val="7DB552"/>
                </a:solidFill>
                <a:latin typeface="Arial Rounded MT Bold" panose="020F0704030504030204" pitchFamily="34" charset="77"/>
              </a:rPr>
              <a:t>you</a:t>
            </a:r>
            <a:r>
              <a:rPr lang="en-US" sz="1800" b="1" dirty="0">
                <a:solidFill>
                  <a:srgbClr val="7DB552"/>
                </a:solidFill>
                <a:latin typeface="Arial Rounded MT Bold" panose="020F0704030504030204" pitchFamily="34" charset="77"/>
              </a:rPr>
              <a:t> will:</a:t>
            </a:r>
          </a:p>
        </p:txBody>
      </p:sp>
      <p:sp>
        <p:nvSpPr>
          <p:cNvPr id="13" name="Title 1">
            <a:extLst>
              <a:ext uri="{FF2B5EF4-FFF2-40B4-BE49-F238E27FC236}">
                <a16:creationId xmlns:a16="http://schemas.microsoft.com/office/drawing/2014/main" id="{BEF3B392-96EF-33C9-A22E-5A17843BAEBA}"/>
              </a:ext>
            </a:extLst>
          </p:cNvPr>
          <p:cNvSpPr>
            <a:spLocks noGrp="1"/>
          </p:cNvSpPr>
          <p:nvPr>
            <p:ph type="title"/>
          </p:nvPr>
        </p:nvSpPr>
        <p:spPr>
          <a:xfrm>
            <a:off x="663120" y="3702891"/>
            <a:ext cx="10515600" cy="1325563"/>
          </a:xfrm>
        </p:spPr>
        <p:txBody>
          <a:bodyPr/>
          <a:lstStyle/>
          <a:p>
            <a:r>
              <a:rPr lang="en-GB" b="1" dirty="0">
                <a:solidFill>
                  <a:schemeClr val="bg1"/>
                </a:solidFill>
                <a:latin typeface="Arial Rounded MT Bold" panose="020F0704030504030204" pitchFamily="34" charset="77"/>
              </a:rPr>
              <a:t>Learning </a:t>
            </a:r>
            <a:br>
              <a:rPr lang="en-GB" b="1" dirty="0">
                <a:solidFill>
                  <a:schemeClr val="bg1"/>
                </a:solidFill>
                <a:latin typeface="Arial Rounded MT Bold" panose="020F0704030504030204" pitchFamily="34" charset="77"/>
              </a:rPr>
            </a:br>
            <a:r>
              <a:rPr lang="en-GB" b="1" dirty="0">
                <a:solidFill>
                  <a:schemeClr val="bg1"/>
                </a:solidFill>
                <a:latin typeface="Arial Rounded MT Bold" panose="020F0704030504030204" pitchFamily="34" charset="77"/>
              </a:rPr>
              <a:t>Objectives:</a:t>
            </a:r>
          </a:p>
        </p:txBody>
      </p:sp>
    </p:spTree>
    <p:extLst>
      <p:ext uri="{BB962C8B-B14F-4D97-AF65-F5344CB8AC3E}">
        <p14:creationId xmlns:p14="http://schemas.microsoft.com/office/powerpoint/2010/main" val="4791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ssolv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ssolv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dissolv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F0132AC-E198-ABBB-FC4D-398AA665111C}"/>
              </a:ext>
            </a:extLst>
          </p:cNvPr>
          <p:cNvPicPr>
            <a:picLocks noChangeAspect="1"/>
          </p:cNvPicPr>
          <p:nvPr/>
        </p:nvPicPr>
        <p:blipFill>
          <a:blip r:embed="rId2">
            <a:extLst>
              <a:ext uri="{28A0092B-C50C-407E-A947-70E740481C1C}">
                <a14:useLocalDpi xmlns:a14="http://schemas.microsoft.com/office/drawing/2010/main" val="0"/>
              </a:ext>
            </a:extLst>
          </a:blip>
          <a:srcRect l="-122" t="1584" r="3737" b="1795"/>
          <a:stretch/>
        </p:blipFill>
        <p:spPr>
          <a:xfrm>
            <a:off x="-15499" y="0"/>
            <a:ext cx="12207499" cy="6858000"/>
          </a:xfrm>
          <a:prstGeom prst="rect">
            <a:avLst/>
          </a:prstGeom>
        </p:spPr>
      </p:pic>
      <p:sp>
        <p:nvSpPr>
          <p:cNvPr id="11" name="Rounded Rectangle 6">
            <a:extLst>
              <a:ext uri="{FF2B5EF4-FFF2-40B4-BE49-F238E27FC236}">
                <a16:creationId xmlns:a16="http://schemas.microsoft.com/office/drawing/2014/main" id="{22B4F49C-DA73-0230-CB8A-1B883F9A93C3}"/>
              </a:ext>
            </a:extLst>
          </p:cNvPr>
          <p:cNvSpPr/>
          <p:nvPr/>
        </p:nvSpPr>
        <p:spPr>
          <a:xfrm>
            <a:off x="663289" y="3824646"/>
            <a:ext cx="5902402" cy="2216390"/>
          </a:xfrm>
          <a:prstGeom prst="roundRect">
            <a:avLst>
              <a:gd name="adj" fmla="val 13133"/>
            </a:avLst>
          </a:prstGeom>
          <a:solidFill>
            <a:schemeClr val="bg1"/>
          </a:solidFill>
          <a:ln>
            <a:noFill/>
          </a:ln>
          <a:effectLst>
            <a:outerShdw blurRad="142912" dist="50800" dir="5400000" algn="ctr" rotWithShape="0">
              <a:srgbClr val="000000">
                <a:alpha val="38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endParaRPr lang="en-GB" sz="2800" dirty="0">
              <a:latin typeface="Arial Rounded MT Bold" panose="020F0704030504030204" pitchFamily="34" charset="77"/>
            </a:endParaRPr>
          </a:p>
        </p:txBody>
      </p:sp>
      <p:sp>
        <p:nvSpPr>
          <p:cNvPr id="2" name="Title 1">
            <a:extLst>
              <a:ext uri="{FF2B5EF4-FFF2-40B4-BE49-F238E27FC236}">
                <a16:creationId xmlns:a16="http://schemas.microsoft.com/office/drawing/2014/main" id="{B6D9AE56-303D-D757-3CDA-FD5A3F230147}"/>
              </a:ext>
            </a:extLst>
          </p:cNvPr>
          <p:cNvSpPr>
            <a:spLocks noGrp="1"/>
          </p:cNvSpPr>
          <p:nvPr>
            <p:ph type="title"/>
          </p:nvPr>
        </p:nvSpPr>
        <p:spPr>
          <a:xfrm>
            <a:off x="596012" y="804040"/>
            <a:ext cx="6104591" cy="1774270"/>
          </a:xfrm>
        </p:spPr>
        <p:txBody>
          <a:bodyPr>
            <a:normAutofit/>
          </a:bodyPr>
          <a:lstStyle/>
          <a:p>
            <a:r>
              <a:rPr lang="en-GB" sz="4800" b="1" dirty="0">
                <a:solidFill>
                  <a:srgbClr val="7DB552"/>
                </a:solidFill>
                <a:latin typeface="Arial Rounded MT Bold" panose="020F0704030504030204" pitchFamily="34" charset="0"/>
              </a:rPr>
              <a:t>So, what do we do with these items?</a:t>
            </a:r>
          </a:p>
        </p:txBody>
      </p:sp>
      <p:sp>
        <p:nvSpPr>
          <p:cNvPr id="3" name="Content Placeholder 2">
            <a:extLst>
              <a:ext uri="{FF2B5EF4-FFF2-40B4-BE49-F238E27FC236}">
                <a16:creationId xmlns:a16="http://schemas.microsoft.com/office/drawing/2014/main" id="{857919AE-78DA-DBA7-5EF5-305A3D3BEFD4}"/>
              </a:ext>
            </a:extLst>
          </p:cNvPr>
          <p:cNvSpPr>
            <a:spLocks noGrp="1"/>
          </p:cNvSpPr>
          <p:nvPr>
            <p:ph idx="1"/>
          </p:nvPr>
        </p:nvSpPr>
        <p:spPr>
          <a:xfrm>
            <a:off x="947691" y="3635114"/>
            <a:ext cx="5752912" cy="3081709"/>
          </a:xfrm>
        </p:spPr>
        <p:txBody>
          <a:bodyPr vert="horz" lIns="91440" tIns="45720" rIns="91440" bIns="45720" rtlCol="0" anchor="t">
            <a:normAutofit/>
          </a:bodyPr>
          <a:lstStyle/>
          <a:p>
            <a:pPr marL="0" indent="0">
              <a:buNone/>
            </a:pPr>
            <a:endParaRPr lang="en-GB" dirty="0"/>
          </a:p>
          <a:p>
            <a:pPr marL="0" indent="0">
              <a:buNone/>
            </a:pPr>
            <a:r>
              <a:rPr lang="en-GB" sz="2400" b="1" dirty="0">
                <a:solidFill>
                  <a:srgbClr val="7DB552"/>
                </a:solidFill>
              </a:rPr>
              <a:t>Sites include:</a:t>
            </a:r>
          </a:p>
          <a:p>
            <a:r>
              <a:rPr lang="en-US" sz="1800" b="1" dirty="0"/>
              <a:t>Burma Drive </a:t>
            </a:r>
            <a:r>
              <a:rPr lang="en-US" sz="1800" dirty="0"/>
              <a:t>household waste recycling centre</a:t>
            </a:r>
          </a:p>
          <a:p>
            <a:r>
              <a:rPr lang="en-US" sz="1800" b="1" dirty="0"/>
              <a:t>Sutton Fields </a:t>
            </a:r>
            <a:r>
              <a:rPr lang="en-US" sz="1800" dirty="0"/>
              <a:t>household waste recycling centre</a:t>
            </a:r>
          </a:p>
          <a:p>
            <a:r>
              <a:rPr lang="en-US" sz="1800" b="1" dirty="0"/>
              <a:t>Wiltshire Road </a:t>
            </a:r>
            <a:r>
              <a:rPr lang="en-US" sz="1800" dirty="0"/>
              <a:t>household waste recycling centre</a:t>
            </a:r>
            <a:endParaRPr lang="en-GB" sz="1800" dirty="0"/>
          </a:p>
        </p:txBody>
      </p:sp>
      <p:sp>
        <p:nvSpPr>
          <p:cNvPr id="7" name="TextBox 6">
            <a:extLst>
              <a:ext uri="{FF2B5EF4-FFF2-40B4-BE49-F238E27FC236}">
                <a16:creationId xmlns:a16="http://schemas.microsoft.com/office/drawing/2014/main" id="{D1EB5998-105C-19C2-F881-1F863F60E2AC}"/>
              </a:ext>
            </a:extLst>
          </p:cNvPr>
          <p:cNvSpPr txBox="1"/>
          <p:nvPr/>
        </p:nvSpPr>
        <p:spPr>
          <a:xfrm>
            <a:off x="596012" y="2499531"/>
            <a:ext cx="5969679" cy="1015663"/>
          </a:xfrm>
          <a:prstGeom prst="rect">
            <a:avLst/>
          </a:prstGeom>
          <a:noFill/>
        </p:spPr>
        <p:txBody>
          <a:bodyPr wrap="square" lIns="91440" tIns="45720" rIns="91440" bIns="45720" anchor="t">
            <a:spAutoFit/>
          </a:bodyPr>
          <a:lstStyle/>
          <a:p>
            <a:r>
              <a:rPr lang="en-GB" sz="2000" dirty="0"/>
              <a:t>Items / waste that can’t be recycled need to be taken to special bins in supermarkets, or to Household Waste Recycling Centres near you.</a:t>
            </a:r>
          </a:p>
        </p:txBody>
      </p:sp>
    </p:spTree>
    <p:extLst>
      <p:ext uri="{BB962C8B-B14F-4D97-AF65-F5344CB8AC3E}">
        <p14:creationId xmlns:p14="http://schemas.microsoft.com/office/powerpoint/2010/main" val="299558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502BB5-CE2D-7E94-E370-5CD5C6D5CA7F}"/>
              </a:ext>
            </a:extLst>
          </p:cNvPr>
          <p:cNvPicPr>
            <a:picLocks noChangeAspect="1"/>
          </p:cNvPicPr>
          <p:nvPr/>
        </p:nvPicPr>
        <p:blipFill>
          <a:blip r:embed="rId2">
            <a:extLst>
              <a:ext uri="{28A0092B-C50C-407E-A947-70E740481C1C}">
                <a14:useLocalDpi xmlns:a14="http://schemas.microsoft.com/office/drawing/2010/main" val="0"/>
              </a:ext>
            </a:extLst>
          </a:blip>
          <a:srcRect l="27705" t="1" r="4320" b="32024"/>
          <a:stretch/>
        </p:blipFill>
        <p:spPr>
          <a:xfrm>
            <a:off x="1" y="0"/>
            <a:ext cx="12192000" cy="6858000"/>
          </a:xfrm>
          <a:prstGeom prst="rect">
            <a:avLst/>
          </a:prstGeom>
        </p:spPr>
      </p:pic>
      <p:sp>
        <p:nvSpPr>
          <p:cNvPr id="5" name="Rounded Rectangle 14">
            <a:extLst>
              <a:ext uri="{FF2B5EF4-FFF2-40B4-BE49-F238E27FC236}">
                <a16:creationId xmlns:a16="http://schemas.microsoft.com/office/drawing/2014/main" id="{9A9C2DBE-AC44-840B-5DAE-2DD5E6CCD5F2}"/>
              </a:ext>
            </a:extLst>
          </p:cNvPr>
          <p:cNvSpPr/>
          <p:nvPr/>
        </p:nvSpPr>
        <p:spPr>
          <a:xfrm>
            <a:off x="6010833" y="605960"/>
            <a:ext cx="5483269" cy="5639785"/>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pic>
        <p:nvPicPr>
          <p:cNvPr id="6" name="Picture 5">
            <a:extLst>
              <a:ext uri="{FF2B5EF4-FFF2-40B4-BE49-F238E27FC236}">
                <a16:creationId xmlns:a16="http://schemas.microsoft.com/office/drawing/2014/main" id="{90146CFD-5CDB-06F6-AE69-952BC2A2E4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6928" y="1070767"/>
            <a:ext cx="4637018" cy="4637018"/>
          </a:xfrm>
          <a:prstGeom prst="rect">
            <a:avLst/>
          </a:prstGeom>
          <a:effectLst>
            <a:outerShdw blurRad="548734" dist="50800" dir="5400000" algn="ctr" rotWithShape="0">
              <a:srgbClr val="000000">
                <a:alpha val="32446"/>
              </a:srgbClr>
            </a:outerShdw>
          </a:effectLst>
        </p:spPr>
      </p:pic>
      <p:sp>
        <p:nvSpPr>
          <p:cNvPr id="3" name="Content Placeholder 2">
            <a:extLst>
              <a:ext uri="{FF2B5EF4-FFF2-40B4-BE49-F238E27FC236}">
                <a16:creationId xmlns:a16="http://schemas.microsoft.com/office/drawing/2014/main" id="{6FD31AC8-DC6F-20CD-8892-6ED563DFF402}"/>
              </a:ext>
            </a:extLst>
          </p:cNvPr>
          <p:cNvSpPr>
            <a:spLocks noGrp="1"/>
          </p:cNvSpPr>
          <p:nvPr>
            <p:ph idx="1"/>
          </p:nvPr>
        </p:nvSpPr>
        <p:spPr>
          <a:xfrm>
            <a:off x="6452308" y="3744277"/>
            <a:ext cx="4680492" cy="3525954"/>
          </a:xfrm>
        </p:spPr>
        <p:txBody>
          <a:bodyPr vert="horz" lIns="91440" tIns="45720" rIns="91440" bIns="45720" rtlCol="0" anchor="t">
            <a:normAutofit/>
          </a:bodyPr>
          <a:lstStyle/>
          <a:p>
            <a:pPr marL="0" indent="0">
              <a:lnSpc>
                <a:spcPct val="100000"/>
              </a:lnSpc>
              <a:buNone/>
            </a:pPr>
            <a:r>
              <a:rPr lang="en-US" sz="2400" dirty="0">
                <a:latin typeface="Arial"/>
                <a:cs typeface="Arial"/>
              </a:rPr>
              <a:t>If we remember to </a:t>
            </a:r>
            <a:r>
              <a:rPr lang="en-US" sz="2400" b="1" dirty="0">
                <a:solidFill>
                  <a:srgbClr val="7DB552"/>
                </a:solidFill>
                <a:latin typeface="Arial"/>
                <a:cs typeface="Arial"/>
              </a:rPr>
              <a:t>reduce</a:t>
            </a:r>
            <a:r>
              <a:rPr lang="en-US" sz="2400" dirty="0">
                <a:latin typeface="Arial"/>
                <a:cs typeface="Arial"/>
              </a:rPr>
              <a:t>, </a:t>
            </a:r>
            <a:r>
              <a:rPr lang="en-US" sz="2400" b="1" dirty="0">
                <a:solidFill>
                  <a:srgbClr val="7DB552"/>
                </a:solidFill>
                <a:latin typeface="Arial"/>
                <a:cs typeface="Arial"/>
              </a:rPr>
              <a:t>reuse </a:t>
            </a:r>
            <a:r>
              <a:rPr lang="en-US" sz="2400" dirty="0">
                <a:latin typeface="Arial"/>
                <a:cs typeface="Arial"/>
              </a:rPr>
              <a:t>and </a:t>
            </a:r>
            <a:r>
              <a:rPr lang="en-US" sz="2400" b="1" dirty="0">
                <a:solidFill>
                  <a:srgbClr val="7DB552"/>
                </a:solidFill>
                <a:latin typeface="Arial"/>
                <a:cs typeface="Arial"/>
              </a:rPr>
              <a:t>recycle</a:t>
            </a:r>
            <a:r>
              <a:rPr lang="en-US" sz="2400" dirty="0">
                <a:latin typeface="Arial"/>
                <a:cs typeface="Arial"/>
              </a:rPr>
              <a:t> correctly, we can minimise the amount of waste that ends up on our streets, incinerated or in landfills. </a:t>
            </a:r>
            <a:endParaRPr lang="en-GB" sz="2400" dirty="0">
              <a:latin typeface="Arial"/>
              <a:cs typeface="Arial"/>
            </a:endParaRPr>
          </a:p>
        </p:txBody>
      </p:sp>
      <p:sp>
        <p:nvSpPr>
          <p:cNvPr id="9" name="Content Placeholder 2">
            <a:extLst>
              <a:ext uri="{FF2B5EF4-FFF2-40B4-BE49-F238E27FC236}">
                <a16:creationId xmlns:a16="http://schemas.microsoft.com/office/drawing/2014/main" id="{F8F3AC73-6D03-C7C3-BF81-A346C15DF04B}"/>
              </a:ext>
            </a:extLst>
          </p:cNvPr>
          <p:cNvSpPr txBox="1">
            <a:spLocks/>
          </p:cNvSpPr>
          <p:nvPr/>
        </p:nvSpPr>
        <p:spPr>
          <a:xfrm>
            <a:off x="6452308" y="1779366"/>
            <a:ext cx="4680492" cy="18713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5400" b="1" dirty="0">
                <a:solidFill>
                  <a:srgbClr val="7DB552"/>
                </a:solidFill>
                <a:latin typeface="Arial Rounded MT Bold" panose="020F0704030504030204" pitchFamily="34" charset="77"/>
              </a:rPr>
              <a:t>Remember the 3 Rs…</a:t>
            </a:r>
            <a:endParaRPr lang="en-GB" sz="5400" b="1" dirty="0"/>
          </a:p>
          <a:p>
            <a:pPr marL="0" indent="0">
              <a:buFont typeface="Arial" panose="020B0604020202020204" pitchFamily="34" charset="0"/>
              <a:buNone/>
            </a:pPr>
            <a:endParaRPr lang="en-GB" sz="5400" b="1" dirty="0"/>
          </a:p>
        </p:txBody>
      </p:sp>
      <p:sp>
        <p:nvSpPr>
          <p:cNvPr id="7" name="TextBox 6">
            <a:extLst>
              <a:ext uri="{FF2B5EF4-FFF2-40B4-BE49-F238E27FC236}">
                <a16:creationId xmlns:a16="http://schemas.microsoft.com/office/drawing/2014/main" id="{F7B2D534-D4C6-E131-88FA-9B7A14BDD0F9}"/>
              </a:ext>
            </a:extLst>
          </p:cNvPr>
          <p:cNvSpPr txBox="1"/>
          <p:nvPr/>
        </p:nvSpPr>
        <p:spPr>
          <a:xfrm>
            <a:off x="6452308" y="1224130"/>
            <a:ext cx="6100996" cy="461665"/>
          </a:xfrm>
          <a:prstGeom prst="rect">
            <a:avLst/>
          </a:prstGeom>
          <a:noFill/>
        </p:spPr>
        <p:txBody>
          <a:bodyPr wrap="square" lIns="91440" tIns="45720" rIns="91440" bIns="45720" anchor="t">
            <a:spAutoFit/>
          </a:bodyPr>
          <a:lstStyle/>
          <a:p>
            <a:r>
              <a:rPr lang="en-US" sz="2400" b="1" dirty="0">
                <a:solidFill>
                  <a:srgbClr val="7DB552"/>
                </a:solidFill>
                <a:latin typeface="Arial"/>
                <a:cs typeface="Arial"/>
              </a:rPr>
              <a:t>Reduce</a:t>
            </a:r>
            <a:r>
              <a:rPr lang="en-US" sz="2400" dirty="0">
                <a:latin typeface="Arial"/>
                <a:cs typeface="Arial"/>
              </a:rPr>
              <a:t>, </a:t>
            </a:r>
            <a:r>
              <a:rPr lang="en-US" sz="2400" b="1" dirty="0">
                <a:solidFill>
                  <a:srgbClr val="7DB552"/>
                </a:solidFill>
                <a:latin typeface="Arial"/>
                <a:cs typeface="Arial"/>
              </a:rPr>
              <a:t>reuse </a:t>
            </a:r>
            <a:r>
              <a:rPr lang="en-US" sz="2400" dirty="0">
                <a:latin typeface="Arial"/>
                <a:cs typeface="Arial"/>
              </a:rPr>
              <a:t>and </a:t>
            </a:r>
            <a:r>
              <a:rPr lang="en-US" sz="2400" b="1" dirty="0">
                <a:solidFill>
                  <a:srgbClr val="7DB552"/>
                </a:solidFill>
                <a:latin typeface="Arial"/>
                <a:cs typeface="Arial"/>
              </a:rPr>
              <a:t>recycle</a:t>
            </a:r>
            <a:r>
              <a:rPr lang="en-US" sz="2400" dirty="0">
                <a:latin typeface="Arial"/>
                <a:cs typeface="Arial"/>
              </a:rPr>
              <a:t> </a:t>
            </a:r>
          </a:p>
        </p:txBody>
      </p:sp>
    </p:spTree>
    <p:extLst>
      <p:ext uri="{BB962C8B-B14F-4D97-AF65-F5344CB8AC3E}">
        <p14:creationId xmlns:p14="http://schemas.microsoft.com/office/powerpoint/2010/main" val="225165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dissolv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F3C7D8-AD1B-A79F-646F-E5D900FF9D95}"/>
              </a:ext>
            </a:extLst>
          </p:cNvPr>
          <p:cNvSpPr/>
          <p:nvPr/>
        </p:nvSpPr>
        <p:spPr>
          <a:xfrm>
            <a:off x="0" y="0"/>
            <a:ext cx="12192000" cy="6858000"/>
          </a:xfrm>
          <a:prstGeom prst="rect">
            <a:avLst/>
          </a:prstGeom>
          <a:solidFill>
            <a:srgbClr val="40B8FE"/>
          </a:solidFill>
          <a:ln>
            <a:noFill/>
          </a:ln>
          <a:effectLst>
            <a:outerShdw blurRad="50800" dist="50800" dir="5400000" algn="ctr" rotWithShape="0">
              <a:srgbClr val="40B8FE"/>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C672DA5-1A90-37B8-0689-F4F6E8E13D59}"/>
              </a:ext>
            </a:extLst>
          </p:cNvPr>
          <p:cNvPicPr>
            <a:picLocks noChangeAspect="1"/>
          </p:cNvPicPr>
          <p:nvPr/>
        </p:nvPicPr>
        <p:blipFill>
          <a:blip r:embed="rId2"/>
          <a:stretch>
            <a:fillRect/>
          </a:stretch>
        </p:blipFill>
        <p:spPr>
          <a:xfrm>
            <a:off x="2380922" y="-151176"/>
            <a:ext cx="15255171" cy="7591907"/>
          </a:xfrm>
          <a:prstGeom prst="rect">
            <a:avLst/>
          </a:prstGeom>
        </p:spPr>
      </p:pic>
      <p:sp>
        <p:nvSpPr>
          <p:cNvPr id="2" name="Title 1">
            <a:extLst>
              <a:ext uri="{FF2B5EF4-FFF2-40B4-BE49-F238E27FC236}">
                <a16:creationId xmlns:a16="http://schemas.microsoft.com/office/drawing/2014/main" id="{A3E7B76E-1468-6568-EE4F-AAECA9EA8079}"/>
              </a:ext>
            </a:extLst>
          </p:cNvPr>
          <p:cNvSpPr>
            <a:spLocks noGrp="1"/>
          </p:cNvSpPr>
          <p:nvPr>
            <p:ph type="title"/>
          </p:nvPr>
        </p:nvSpPr>
        <p:spPr>
          <a:xfrm>
            <a:off x="649932" y="3117177"/>
            <a:ext cx="5446068" cy="980047"/>
          </a:xfrm>
        </p:spPr>
        <p:txBody>
          <a:bodyPr>
            <a:noAutofit/>
          </a:bodyPr>
          <a:lstStyle/>
          <a:p>
            <a:r>
              <a:rPr lang="en-GB" b="1" dirty="0">
                <a:solidFill>
                  <a:schemeClr val="bg1"/>
                </a:solidFill>
                <a:latin typeface="Arial Rounded MT Bold" panose="020F0704030504030204" pitchFamily="34" charset="0"/>
              </a:rPr>
              <a:t>To reduce pollution, keep </a:t>
            </a:r>
            <a:br>
              <a:rPr lang="en-GB" b="1" dirty="0">
                <a:solidFill>
                  <a:schemeClr val="bg1"/>
                </a:solidFill>
                <a:latin typeface="Arial Rounded MT Bold" panose="020F0704030504030204" pitchFamily="34" charset="0"/>
              </a:rPr>
            </a:br>
            <a:r>
              <a:rPr lang="en-GB" b="1" dirty="0">
                <a:solidFill>
                  <a:schemeClr val="bg1"/>
                </a:solidFill>
                <a:latin typeface="Arial Rounded MT Bold" panose="020F0704030504030204" pitchFamily="34" charset="0"/>
              </a:rPr>
              <a:t>the earth clean</a:t>
            </a:r>
            <a:br>
              <a:rPr lang="en-GB" b="1" dirty="0">
                <a:solidFill>
                  <a:schemeClr val="bg1"/>
                </a:solidFill>
                <a:latin typeface="Arial Rounded MT Bold" panose="020F0704030504030204" pitchFamily="34" charset="0"/>
              </a:rPr>
            </a:br>
            <a:r>
              <a:rPr lang="en-GB" b="1" dirty="0">
                <a:solidFill>
                  <a:schemeClr val="bg1"/>
                </a:solidFill>
                <a:latin typeface="Arial Rounded MT Bold" panose="020F0704030504030204" pitchFamily="34" charset="0"/>
              </a:rPr>
              <a:t>and keep animals and humans </a:t>
            </a:r>
            <a:br>
              <a:rPr lang="en-GB" b="1" dirty="0">
                <a:solidFill>
                  <a:schemeClr val="bg1"/>
                </a:solidFill>
                <a:latin typeface="Arial Rounded MT Bold" panose="020F0704030504030204" pitchFamily="34" charset="0"/>
              </a:rPr>
            </a:br>
            <a:r>
              <a:rPr lang="en-GB" b="1" dirty="0">
                <a:solidFill>
                  <a:schemeClr val="bg1"/>
                </a:solidFill>
                <a:latin typeface="Arial Rounded MT Bold" panose="020F0704030504030204" pitchFamily="34" charset="0"/>
              </a:rPr>
              <a:t>safe! </a:t>
            </a:r>
          </a:p>
        </p:txBody>
      </p:sp>
      <p:sp>
        <p:nvSpPr>
          <p:cNvPr id="4" name="Title 1">
            <a:extLst>
              <a:ext uri="{FF2B5EF4-FFF2-40B4-BE49-F238E27FC236}">
                <a16:creationId xmlns:a16="http://schemas.microsoft.com/office/drawing/2014/main" id="{60DAACD7-7A48-E194-4378-524B55740096}"/>
              </a:ext>
            </a:extLst>
          </p:cNvPr>
          <p:cNvSpPr txBox="1">
            <a:spLocks/>
          </p:cNvSpPr>
          <p:nvPr/>
        </p:nvSpPr>
        <p:spPr>
          <a:xfrm>
            <a:off x="662980" y="1266993"/>
            <a:ext cx="4382729" cy="7467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solidFill>
                  <a:schemeClr val="bg1"/>
                </a:solidFill>
                <a:latin typeface="Arial Rounded MT Bold" panose="020F0704030504030204" pitchFamily="34" charset="0"/>
              </a:rPr>
              <a:t>And why do we do this…</a:t>
            </a:r>
          </a:p>
        </p:txBody>
      </p:sp>
      <p:pic>
        <p:nvPicPr>
          <p:cNvPr id="10" name="Picture 9" descr="A cartoon of a planet earth&#10;&#10;Description automatically generated">
            <a:extLst>
              <a:ext uri="{FF2B5EF4-FFF2-40B4-BE49-F238E27FC236}">
                <a16:creationId xmlns:a16="http://schemas.microsoft.com/office/drawing/2014/main" id="{A298F993-CBC0-403C-1F8A-60448403B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30060">
            <a:off x="5714271" y="556075"/>
            <a:ext cx="8538370" cy="6417821"/>
          </a:xfrm>
          <a:prstGeom prst="rect">
            <a:avLst/>
          </a:prstGeom>
        </p:spPr>
      </p:pic>
    </p:spTree>
    <p:extLst>
      <p:ext uri="{BB962C8B-B14F-4D97-AF65-F5344CB8AC3E}">
        <p14:creationId xmlns:p14="http://schemas.microsoft.com/office/powerpoint/2010/main" val="397046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0"/>
                                        </p:tgtEl>
                                        <p:attrNameLst>
                                          <p:attrName>r</p:attrName>
                                        </p:attrNameLst>
                                      </p:cBhvr>
                                    </p:animRot>
                                    <p:animRot by="-240000">
                                      <p:cBhvr>
                                        <p:cTn id="12" dur="200" fill="hold">
                                          <p:stCondLst>
                                            <p:cond delay="200"/>
                                          </p:stCondLst>
                                        </p:cTn>
                                        <p:tgtEl>
                                          <p:spTgt spid="10"/>
                                        </p:tgtEl>
                                        <p:attrNameLst>
                                          <p:attrName>r</p:attrName>
                                        </p:attrNameLst>
                                      </p:cBhvr>
                                    </p:animRot>
                                    <p:animRot by="240000">
                                      <p:cBhvr>
                                        <p:cTn id="13" dur="200" fill="hold">
                                          <p:stCondLst>
                                            <p:cond delay="400"/>
                                          </p:stCondLst>
                                        </p:cTn>
                                        <p:tgtEl>
                                          <p:spTgt spid="10"/>
                                        </p:tgtEl>
                                        <p:attrNameLst>
                                          <p:attrName>r</p:attrName>
                                        </p:attrNameLst>
                                      </p:cBhvr>
                                    </p:animRot>
                                    <p:animRot by="-240000">
                                      <p:cBhvr>
                                        <p:cTn id="14" dur="200" fill="hold">
                                          <p:stCondLst>
                                            <p:cond delay="600"/>
                                          </p:stCondLst>
                                        </p:cTn>
                                        <p:tgtEl>
                                          <p:spTgt spid="10"/>
                                        </p:tgtEl>
                                        <p:attrNameLst>
                                          <p:attrName>r</p:attrName>
                                        </p:attrNameLst>
                                      </p:cBhvr>
                                    </p:animRot>
                                    <p:animRot by="120000">
                                      <p:cBhvr>
                                        <p:cTn id="15" dur="200" fill="hold">
                                          <p:stCondLst>
                                            <p:cond delay="800"/>
                                          </p:stCondLst>
                                        </p:cTn>
                                        <p:tgtEl>
                                          <p:spTgt spid="1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turtle swimming in the ocean&#10;&#10;Description automatically generated">
            <a:extLst>
              <a:ext uri="{FF2B5EF4-FFF2-40B4-BE49-F238E27FC236}">
                <a16:creationId xmlns:a16="http://schemas.microsoft.com/office/drawing/2014/main" id="{4BA7A348-2BF1-0D3C-9C9C-D455AA9A820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79384"/>
            <a:ext cx="12192000" cy="6937383"/>
          </a:xfrm>
          <a:prstGeom prst="rect">
            <a:avLst/>
          </a:prstGeom>
        </p:spPr>
      </p:pic>
      <p:sp>
        <p:nvSpPr>
          <p:cNvPr id="4" name="Rounded Rectangle 4">
            <a:extLst>
              <a:ext uri="{FF2B5EF4-FFF2-40B4-BE49-F238E27FC236}">
                <a16:creationId xmlns:a16="http://schemas.microsoft.com/office/drawing/2014/main" id="{072209DA-42F6-8D85-D024-9225D13929D3}"/>
              </a:ext>
            </a:extLst>
          </p:cNvPr>
          <p:cNvSpPr/>
          <p:nvPr/>
        </p:nvSpPr>
        <p:spPr>
          <a:xfrm>
            <a:off x="0" y="-79384"/>
            <a:ext cx="6344537" cy="6937384"/>
          </a:xfrm>
          <a:prstGeom prst="roundRect">
            <a:avLst>
              <a:gd name="adj" fmla="val 0"/>
            </a:avLst>
          </a:prstGeom>
          <a:solidFill>
            <a:srgbClr val="CAA865"/>
          </a:solidFill>
          <a:ln>
            <a:noFill/>
          </a:ln>
          <a:effectLst>
            <a:outerShdw sx="1000" sy="1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sp>
        <p:nvSpPr>
          <p:cNvPr id="2" name="Title 1">
            <a:extLst>
              <a:ext uri="{FF2B5EF4-FFF2-40B4-BE49-F238E27FC236}">
                <a16:creationId xmlns:a16="http://schemas.microsoft.com/office/drawing/2014/main" id="{02E98775-FEA7-A8CB-2210-2F6895CA007D}"/>
              </a:ext>
            </a:extLst>
          </p:cNvPr>
          <p:cNvSpPr>
            <a:spLocks noGrp="1"/>
          </p:cNvSpPr>
          <p:nvPr>
            <p:ph type="title"/>
          </p:nvPr>
        </p:nvSpPr>
        <p:spPr>
          <a:xfrm>
            <a:off x="623492" y="1461442"/>
            <a:ext cx="10515600" cy="1325563"/>
          </a:xfrm>
        </p:spPr>
        <p:txBody>
          <a:bodyPr>
            <a:noAutofit/>
          </a:bodyPr>
          <a:lstStyle/>
          <a:p>
            <a:r>
              <a:rPr lang="en-GB" sz="5400" b="1" dirty="0">
                <a:solidFill>
                  <a:schemeClr val="bg1"/>
                </a:solidFill>
                <a:latin typeface="Arial Rounded MT Bold" panose="020F0704030504030204" pitchFamily="34" charset="0"/>
              </a:rPr>
              <a:t>Helping our </a:t>
            </a:r>
            <a:br>
              <a:rPr lang="en-GB" sz="5400" b="1" dirty="0">
                <a:solidFill>
                  <a:schemeClr val="bg1"/>
                </a:solidFill>
                <a:latin typeface="Arial Rounded MT Bold" panose="020F0704030504030204" pitchFamily="34" charset="0"/>
              </a:rPr>
            </a:br>
            <a:r>
              <a:rPr lang="en-GB" sz="5400" b="1" dirty="0">
                <a:solidFill>
                  <a:schemeClr val="bg1"/>
                </a:solidFill>
                <a:latin typeface="Arial Rounded MT Bold" panose="020F0704030504030204" pitchFamily="34" charset="0"/>
              </a:rPr>
              <a:t>environment</a:t>
            </a:r>
            <a:br>
              <a:rPr lang="en-GB" sz="5400" b="1" dirty="0">
                <a:solidFill>
                  <a:schemeClr val="bg1"/>
                </a:solidFill>
                <a:latin typeface="Arial Rounded MT Bold" panose="020F0704030504030204" pitchFamily="34" charset="0"/>
              </a:rPr>
            </a:br>
            <a:endParaRPr lang="en-GB" sz="5400" b="1" dirty="0">
              <a:solidFill>
                <a:schemeClr val="bg1"/>
              </a:solidFill>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D1EB6F1F-311B-8D43-EC3E-2FA584EDEC44}"/>
              </a:ext>
            </a:extLst>
          </p:cNvPr>
          <p:cNvSpPr>
            <a:spLocks noGrp="1"/>
          </p:cNvSpPr>
          <p:nvPr>
            <p:ph idx="1"/>
          </p:nvPr>
        </p:nvSpPr>
        <p:spPr>
          <a:xfrm>
            <a:off x="683452" y="2650651"/>
            <a:ext cx="5257800" cy="1856875"/>
          </a:xfrm>
        </p:spPr>
        <p:txBody>
          <a:bodyPr>
            <a:normAutofit/>
          </a:bodyPr>
          <a:lstStyle/>
          <a:p>
            <a:pPr marL="0" indent="0">
              <a:lnSpc>
                <a:spcPct val="120000"/>
              </a:lnSpc>
              <a:buNone/>
            </a:pPr>
            <a:r>
              <a:rPr lang="en-GB" sz="2000" dirty="0">
                <a:solidFill>
                  <a:schemeClr val="bg1"/>
                </a:solidFill>
                <a:latin typeface="Arial" panose="020B0604020202020204" pitchFamily="34" charset="0"/>
                <a:cs typeface="Arial" panose="020B0604020202020204" pitchFamily="34" charset="0"/>
              </a:rPr>
              <a:t>As a class discuss how we can properly dispose of the waste items in front of you to keep our areas safe. Create a poster to share these important tips!</a:t>
            </a:r>
          </a:p>
        </p:txBody>
      </p:sp>
      <p:sp>
        <p:nvSpPr>
          <p:cNvPr id="5" name="Rounded Rectangle 6">
            <a:extLst>
              <a:ext uri="{FF2B5EF4-FFF2-40B4-BE49-F238E27FC236}">
                <a16:creationId xmlns:a16="http://schemas.microsoft.com/office/drawing/2014/main" id="{F5267A9D-71DC-E86A-9AF3-957134AB8546}"/>
              </a:ext>
            </a:extLst>
          </p:cNvPr>
          <p:cNvSpPr/>
          <p:nvPr/>
        </p:nvSpPr>
        <p:spPr>
          <a:xfrm>
            <a:off x="543368" y="4513946"/>
            <a:ext cx="5257800" cy="1856875"/>
          </a:xfrm>
          <a:prstGeom prst="roundRect">
            <a:avLst>
              <a:gd name="adj" fmla="val 1313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endParaRPr lang="en-GB" sz="2800" dirty="0">
              <a:latin typeface="Arial Rounded MT Bold" panose="020F0704030504030204" pitchFamily="34" charset="77"/>
            </a:endParaRPr>
          </a:p>
        </p:txBody>
      </p:sp>
      <p:sp>
        <p:nvSpPr>
          <p:cNvPr id="7" name="TextBox 6">
            <a:extLst>
              <a:ext uri="{FF2B5EF4-FFF2-40B4-BE49-F238E27FC236}">
                <a16:creationId xmlns:a16="http://schemas.microsoft.com/office/drawing/2014/main" id="{E2418DFE-1C61-4232-8DB8-E7F29B5164E5}"/>
              </a:ext>
            </a:extLst>
          </p:cNvPr>
          <p:cNvSpPr txBox="1"/>
          <p:nvPr/>
        </p:nvSpPr>
        <p:spPr>
          <a:xfrm>
            <a:off x="829994" y="4511180"/>
            <a:ext cx="4831770" cy="1631216"/>
          </a:xfrm>
          <a:prstGeom prst="rect">
            <a:avLst/>
          </a:prstGeom>
          <a:noFill/>
        </p:spPr>
        <p:txBody>
          <a:bodyPr wrap="square" lIns="91440" tIns="45720" rIns="91440" bIns="45720" anchor="t">
            <a:spAutoFit/>
          </a:bodyPr>
          <a:lstStyle/>
          <a:p>
            <a:endParaRPr lang="en-GB" sz="2000" b="1" dirty="0">
              <a:latin typeface="Arial" panose="020B0604020202020204" pitchFamily="34" charset="0"/>
              <a:cs typeface="Arial" panose="020B0604020202020204" pitchFamily="34" charset="0"/>
            </a:endParaRPr>
          </a:p>
          <a:p>
            <a:r>
              <a:rPr lang="en-GB" sz="2000" b="1" dirty="0">
                <a:latin typeface="Arial"/>
                <a:cs typeface="Arial"/>
              </a:rPr>
              <a:t>Think about how we can make things safer when we dispose of them.</a:t>
            </a:r>
          </a:p>
          <a:p>
            <a:endParaRPr lang="en-GB" sz="2000" b="1" dirty="0">
              <a:solidFill>
                <a:srgbClr val="29AEFD"/>
              </a:solidFill>
              <a:latin typeface="Arial" panose="020B0604020202020204" pitchFamily="34" charset="0"/>
              <a:cs typeface="Arial" panose="020B0604020202020204" pitchFamily="34" charset="0"/>
            </a:endParaRPr>
          </a:p>
          <a:p>
            <a:r>
              <a:rPr lang="en-GB" sz="2000" b="1" dirty="0">
                <a:solidFill>
                  <a:srgbClr val="29AEFD"/>
                </a:solidFill>
                <a:latin typeface="Arial"/>
                <a:cs typeface="Arial"/>
              </a:rPr>
              <a:t>Tips on the next slide…</a:t>
            </a:r>
            <a:endParaRPr lang="en-GB" sz="2000" dirty="0">
              <a:solidFill>
                <a:srgbClr val="29AEFD"/>
              </a:solidFill>
              <a:latin typeface="Arial"/>
              <a:cs typeface="Arial"/>
            </a:endParaRPr>
          </a:p>
        </p:txBody>
      </p:sp>
      <p:sp>
        <p:nvSpPr>
          <p:cNvPr id="8" name="TextBox 7">
            <a:extLst>
              <a:ext uri="{FF2B5EF4-FFF2-40B4-BE49-F238E27FC236}">
                <a16:creationId xmlns:a16="http://schemas.microsoft.com/office/drawing/2014/main" id="{79336558-C841-7AC7-2EB5-13312F879357}"/>
              </a:ext>
            </a:extLst>
          </p:cNvPr>
          <p:cNvSpPr txBox="1"/>
          <p:nvPr/>
        </p:nvSpPr>
        <p:spPr>
          <a:xfrm>
            <a:off x="683452" y="591047"/>
            <a:ext cx="6098344" cy="369332"/>
          </a:xfrm>
          <a:prstGeom prst="rect">
            <a:avLst/>
          </a:prstGeom>
          <a:noFill/>
        </p:spPr>
        <p:txBody>
          <a:bodyPr wrap="square" lIns="91440" tIns="45720" rIns="91440" bIns="45720" anchor="t">
            <a:spAutoFit/>
          </a:bodyPr>
          <a:lstStyle/>
          <a:p>
            <a:r>
              <a:rPr lang="en-GB" dirty="0">
                <a:solidFill>
                  <a:schemeClr val="bg1"/>
                </a:solidFill>
                <a:latin typeface="Arial Rounded MT Bold"/>
              </a:rPr>
              <a:t>Extra activity </a:t>
            </a:r>
            <a:endParaRPr lang="en-US" dirty="0">
              <a:solidFill>
                <a:schemeClr val="bg1"/>
              </a:solidFill>
              <a:latin typeface="Arial Rounded MT Bold"/>
            </a:endParaRPr>
          </a:p>
        </p:txBody>
      </p:sp>
    </p:spTree>
    <p:extLst>
      <p:ext uri="{BB962C8B-B14F-4D97-AF65-F5344CB8AC3E}">
        <p14:creationId xmlns:p14="http://schemas.microsoft.com/office/powerpoint/2010/main" val="44008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1ED4F-07F7-A31B-BE2A-655A8A11FA5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076673B-1499-0CC3-1142-DE3C3ADE39F9}"/>
              </a:ext>
            </a:extLst>
          </p:cNvPr>
          <p:cNvPicPr>
            <a:picLocks noChangeAspect="1"/>
          </p:cNvPicPr>
          <p:nvPr/>
        </p:nvPicPr>
        <p:blipFill>
          <a:blip r:embed="rId2"/>
          <a:srcRect t="19455"/>
          <a:stretch/>
        </p:blipFill>
        <p:spPr>
          <a:xfrm rot="10800000">
            <a:off x="0" y="-2"/>
            <a:ext cx="12192000" cy="6858001"/>
          </a:xfrm>
          <a:prstGeom prst="rect">
            <a:avLst/>
          </a:prstGeom>
        </p:spPr>
      </p:pic>
      <p:sp>
        <p:nvSpPr>
          <p:cNvPr id="3" name="Content Placeholder 2">
            <a:extLst>
              <a:ext uri="{FF2B5EF4-FFF2-40B4-BE49-F238E27FC236}">
                <a16:creationId xmlns:a16="http://schemas.microsoft.com/office/drawing/2014/main" id="{36753799-6DB6-F369-0570-EC7AFAB5E10D}"/>
              </a:ext>
            </a:extLst>
          </p:cNvPr>
          <p:cNvSpPr>
            <a:spLocks noGrp="1"/>
          </p:cNvSpPr>
          <p:nvPr>
            <p:ph idx="1"/>
          </p:nvPr>
        </p:nvSpPr>
        <p:spPr>
          <a:xfrm>
            <a:off x="6438549" y="5329207"/>
            <a:ext cx="3162744" cy="3406514"/>
          </a:xfrm>
        </p:spPr>
        <p:txBody>
          <a:bodyPr vert="horz" lIns="91440" tIns="45720" rIns="91440" bIns="45720" rtlCol="0" anchor="t">
            <a:normAutofit/>
          </a:bodyPr>
          <a:lstStyle/>
          <a:p>
            <a:pPr marL="0" indent="0" algn="ctr">
              <a:lnSpc>
                <a:spcPct val="110000"/>
              </a:lnSpc>
              <a:buNone/>
            </a:pPr>
            <a:r>
              <a:rPr lang="en-US" sz="2000" b="1" dirty="0">
                <a:latin typeface="Arial"/>
                <a:cs typeface="Arial"/>
              </a:rPr>
              <a:t>Cut can rings / elastic bands to stop animals getting stuck in them.</a:t>
            </a:r>
            <a:endParaRPr lang="en-GB" sz="2000" b="1" dirty="0">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E7BACC1E-4E55-28A0-CC1B-BE6A7A71A34D}"/>
              </a:ext>
            </a:extLst>
          </p:cNvPr>
          <p:cNvSpPr txBox="1">
            <a:spLocks noGrp="1"/>
          </p:cNvSpPr>
          <p:nvPr>
            <p:ph type="title"/>
          </p:nvPr>
        </p:nvSpPr>
        <p:spPr>
          <a:xfrm>
            <a:off x="695353" y="609594"/>
            <a:ext cx="4798542" cy="1803823"/>
          </a:xfrm>
          <a:prstGeom prst="rect">
            <a:avLst/>
          </a:prstGeom>
          <a:effectLst>
            <a:outerShdw sx="1000" sy="1000" algn="ctr" rotWithShape="0">
              <a:srgbClr val="000000"/>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rgbClr val="7DB552"/>
                </a:solidFill>
                <a:latin typeface="Arial Rounded MT Bold"/>
              </a:rPr>
              <a:t>Disposing of waste safely</a:t>
            </a:r>
          </a:p>
        </p:txBody>
      </p:sp>
      <p:sp>
        <p:nvSpPr>
          <p:cNvPr id="7" name="Content Placeholder 2">
            <a:extLst>
              <a:ext uri="{FF2B5EF4-FFF2-40B4-BE49-F238E27FC236}">
                <a16:creationId xmlns:a16="http://schemas.microsoft.com/office/drawing/2014/main" id="{4D83C1D4-856B-77AE-033C-F6F5CB5935B0}"/>
              </a:ext>
            </a:extLst>
          </p:cNvPr>
          <p:cNvSpPr txBox="1">
            <a:spLocks/>
          </p:cNvSpPr>
          <p:nvPr/>
        </p:nvSpPr>
        <p:spPr>
          <a:xfrm>
            <a:off x="442115" y="3429000"/>
            <a:ext cx="3162744" cy="4161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US" sz="2000" b="1" dirty="0">
                <a:latin typeface="Arial" panose="020B0604020202020204" pitchFamily="34" charset="0"/>
                <a:cs typeface="Arial" panose="020B0604020202020204" pitchFamily="34" charset="0"/>
              </a:rPr>
              <a:t>Remove lids and scrunch them up to prevent hedgehogs and other animals from getting their heads stuck. </a:t>
            </a:r>
            <a:endParaRPr lang="en-GB" sz="2000" b="1"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5FC858B7-A186-1D35-2680-138D2AFEC7ED}"/>
              </a:ext>
            </a:extLst>
          </p:cNvPr>
          <p:cNvSpPr txBox="1">
            <a:spLocks/>
          </p:cNvSpPr>
          <p:nvPr/>
        </p:nvSpPr>
        <p:spPr>
          <a:xfrm>
            <a:off x="8452413" y="725150"/>
            <a:ext cx="3162744" cy="340651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US" sz="2000" b="1" dirty="0">
                <a:latin typeface="Arial"/>
                <a:cs typeface="Arial"/>
              </a:rPr>
              <a:t>Take hazardous waste to specialised recycling centres or drop-off locations.</a:t>
            </a:r>
            <a:endParaRPr lang="en-GB" sz="2000" b="1" dirty="0">
              <a:latin typeface="Arial"/>
              <a:cs typeface="Arial"/>
            </a:endParaRPr>
          </a:p>
        </p:txBody>
      </p:sp>
      <p:pic>
        <p:nvPicPr>
          <p:cNvPr id="2" name="Picture 1" descr="A cartoon battery with eyes and a cartoon character&#10;&#10;Description automatically generated with medium confidence">
            <a:extLst>
              <a:ext uri="{FF2B5EF4-FFF2-40B4-BE49-F238E27FC236}">
                <a16:creationId xmlns:a16="http://schemas.microsoft.com/office/drawing/2014/main" id="{89B43A83-CFA7-A1F5-75C1-F4DFFE91BB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9638" y="416415"/>
            <a:ext cx="2605932" cy="2668979"/>
          </a:xfrm>
          <a:prstGeom prst="rect">
            <a:avLst/>
          </a:prstGeom>
          <a:effectLst>
            <a:outerShdw blurRad="127000" dist="50800" dir="5400000" algn="ctr" rotWithShape="0">
              <a:srgbClr val="000000">
                <a:alpha val="33000"/>
              </a:srgbClr>
            </a:outerShdw>
          </a:effectLst>
        </p:spPr>
      </p:pic>
      <p:pic>
        <p:nvPicPr>
          <p:cNvPr id="17" name="Picture 16" descr="A yellow line on a black background&#10;&#10;Description automatically generated">
            <a:extLst>
              <a:ext uri="{FF2B5EF4-FFF2-40B4-BE49-F238E27FC236}">
                <a16:creationId xmlns:a16="http://schemas.microsoft.com/office/drawing/2014/main" id="{76D77DD2-BDD2-A702-93B6-B60A39106D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374" y="3184302"/>
            <a:ext cx="2144905" cy="2144905"/>
          </a:xfrm>
          <a:prstGeom prst="rect">
            <a:avLst/>
          </a:prstGeom>
          <a:effectLst>
            <a:outerShdw blurRad="50800" dist="50800" dir="5400000" algn="ctr" rotWithShape="0">
              <a:srgbClr val="000000">
                <a:alpha val="33000"/>
              </a:srgbClr>
            </a:outerShdw>
          </a:effectLst>
        </p:spPr>
      </p:pic>
      <p:pic>
        <p:nvPicPr>
          <p:cNvPr id="19" name="Picture 18" descr="A cartoon of a yogurt&#10;&#10;Description automatically generated">
            <a:extLst>
              <a:ext uri="{FF2B5EF4-FFF2-40B4-BE49-F238E27FC236}">
                <a16:creationId xmlns:a16="http://schemas.microsoft.com/office/drawing/2014/main" id="{4AA23283-5D2F-577D-066A-B59E9E0277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9640" y="2852234"/>
            <a:ext cx="3928046" cy="3928046"/>
          </a:xfrm>
          <a:prstGeom prst="rect">
            <a:avLst/>
          </a:prstGeom>
          <a:effectLst>
            <a:outerShdw blurRad="127000" dist="50800" dir="5400000" algn="ctr" rotWithShape="0">
              <a:srgbClr val="000000">
                <a:alpha val="33000"/>
              </a:srgbClr>
            </a:outerShdw>
          </a:effectLst>
        </p:spPr>
      </p:pic>
      <p:pic>
        <p:nvPicPr>
          <p:cNvPr id="23" name="Picture 22" descr="A pair of scissors with a green handle&#10;&#10;Description automatically generated">
            <a:extLst>
              <a:ext uri="{FF2B5EF4-FFF2-40B4-BE49-F238E27FC236}">
                <a16:creationId xmlns:a16="http://schemas.microsoft.com/office/drawing/2014/main" id="{C75B0FFB-4CDE-D2A5-5EED-EC162709D7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0745" y="2069848"/>
            <a:ext cx="3751146" cy="3834986"/>
          </a:xfrm>
          <a:prstGeom prst="rect">
            <a:avLst/>
          </a:prstGeom>
          <a:effectLst>
            <a:outerShdw blurRad="127000" dist="50800" dir="5400000" algn="ctr" rotWithShape="0">
              <a:srgbClr val="000000">
                <a:alpha val="33000"/>
              </a:srgbClr>
            </a:outerShdw>
          </a:effectLst>
        </p:spPr>
      </p:pic>
    </p:spTree>
    <p:extLst>
      <p:ext uri="{BB962C8B-B14F-4D97-AF65-F5344CB8AC3E}">
        <p14:creationId xmlns:p14="http://schemas.microsoft.com/office/powerpoint/2010/main" val="204251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2"/>
                                        </p:tgtEl>
                                        <p:attrNameLst>
                                          <p:attrName>r</p:attrName>
                                        </p:attrNameLst>
                                      </p:cBhvr>
                                    </p:animRot>
                                    <p:animRot by="-240000">
                                      <p:cBhvr>
                                        <p:cTn id="22" dur="200" fill="hold">
                                          <p:stCondLst>
                                            <p:cond delay="200"/>
                                          </p:stCondLst>
                                        </p:cTn>
                                        <p:tgtEl>
                                          <p:spTgt spid="2"/>
                                        </p:tgtEl>
                                        <p:attrNameLst>
                                          <p:attrName>r</p:attrName>
                                        </p:attrNameLst>
                                      </p:cBhvr>
                                    </p:animRot>
                                    <p:animRot by="240000">
                                      <p:cBhvr>
                                        <p:cTn id="23" dur="200" fill="hold">
                                          <p:stCondLst>
                                            <p:cond delay="400"/>
                                          </p:stCondLst>
                                        </p:cTn>
                                        <p:tgtEl>
                                          <p:spTgt spid="2"/>
                                        </p:tgtEl>
                                        <p:attrNameLst>
                                          <p:attrName>r</p:attrName>
                                        </p:attrNameLst>
                                      </p:cBhvr>
                                    </p:animRot>
                                    <p:animRot by="-240000">
                                      <p:cBhvr>
                                        <p:cTn id="24" dur="200" fill="hold">
                                          <p:stCondLst>
                                            <p:cond delay="600"/>
                                          </p:stCondLst>
                                        </p:cTn>
                                        <p:tgtEl>
                                          <p:spTgt spid="2"/>
                                        </p:tgtEl>
                                        <p:attrNameLst>
                                          <p:attrName>r</p:attrName>
                                        </p:attrNameLst>
                                      </p:cBhvr>
                                    </p:animRot>
                                    <p:animRot by="120000">
                                      <p:cBhvr>
                                        <p:cTn id="25" dur="200" fill="hold">
                                          <p:stCondLst>
                                            <p:cond delay="800"/>
                                          </p:stCondLst>
                                        </p:cTn>
                                        <p:tgtEl>
                                          <p:spTgt spid="2"/>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19"/>
                                        </p:tgtEl>
                                        <p:attrNameLst>
                                          <p:attrName>r</p:attrName>
                                        </p:attrNameLst>
                                      </p:cBhvr>
                                    </p:animRot>
                                    <p:animRot by="-240000">
                                      <p:cBhvr>
                                        <p:cTn id="40" dur="200" fill="hold">
                                          <p:stCondLst>
                                            <p:cond delay="200"/>
                                          </p:stCondLst>
                                        </p:cTn>
                                        <p:tgtEl>
                                          <p:spTgt spid="19"/>
                                        </p:tgtEl>
                                        <p:attrNameLst>
                                          <p:attrName>r</p:attrName>
                                        </p:attrNameLst>
                                      </p:cBhvr>
                                    </p:animRot>
                                    <p:animRot by="240000">
                                      <p:cBhvr>
                                        <p:cTn id="41" dur="200" fill="hold">
                                          <p:stCondLst>
                                            <p:cond delay="400"/>
                                          </p:stCondLst>
                                        </p:cTn>
                                        <p:tgtEl>
                                          <p:spTgt spid="19"/>
                                        </p:tgtEl>
                                        <p:attrNameLst>
                                          <p:attrName>r</p:attrName>
                                        </p:attrNameLst>
                                      </p:cBhvr>
                                    </p:animRot>
                                    <p:animRot by="-240000">
                                      <p:cBhvr>
                                        <p:cTn id="42" dur="200" fill="hold">
                                          <p:stCondLst>
                                            <p:cond delay="600"/>
                                          </p:stCondLst>
                                        </p:cTn>
                                        <p:tgtEl>
                                          <p:spTgt spid="19"/>
                                        </p:tgtEl>
                                        <p:attrNameLst>
                                          <p:attrName>r</p:attrName>
                                        </p:attrNameLst>
                                      </p:cBhvr>
                                    </p:animRot>
                                    <p:animRot by="120000">
                                      <p:cBhvr>
                                        <p:cTn id="43" dur="200" fill="hold">
                                          <p:stCondLst>
                                            <p:cond delay="800"/>
                                          </p:stCondLst>
                                        </p:cTn>
                                        <p:tgtEl>
                                          <p:spTgt spid="19"/>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dissolve">
                                      <p:cBhvr>
                                        <p:cTn id="48" dur="500"/>
                                        <p:tgtEl>
                                          <p:spTgt spid="17"/>
                                        </p:tgtEl>
                                      </p:cBhvr>
                                    </p:animEffect>
                                  </p:childTnLst>
                                </p:cTn>
                              </p:par>
                              <p:par>
                                <p:cTn id="49" presetID="9"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dissolv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3">
                                            <p:txEl>
                                              <p:pRg st="0" end="0"/>
                                            </p:txEl>
                                          </p:spTgt>
                                        </p:tgtEl>
                                        <p:attrNameLst>
                                          <p:attrName>style.visibility</p:attrName>
                                        </p:attrNameLst>
                                      </p:cBhvr>
                                      <p:to>
                                        <p:strVal val="visible"/>
                                      </p:to>
                                    </p:set>
                                    <p:animEffect transition="in" filter="dissolve">
                                      <p:cBhvr>
                                        <p:cTn id="56" dur="500"/>
                                        <p:tgtEl>
                                          <p:spTgt spid="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2" presetClass="emph" presetSubtype="0" fill="hold" nodeType="clickEffect">
                                  <p:stCondLst>
                                    <p:cond delay="0"/>
                                  </p:stCondLst>
                                  <p:childTnLst>
                                    <p:animRot by="120000">
                                      <p:cBhvr>
                                        <p:cTn id="60" dur="100" fill="hold">
                                          <p:stCondLst>
                                            <p:cond delay="0"/>
                                          </p:stCondLst>
                                        </p:cTn>
                                        <p:tgtEl>
                                          <p:spTgt spid="17"/>
                                        </p:tgtEl>
                                        <p:attrNameLst>
                                          <p:attrName>r</p:attrName>
                                        </p:attrNameLst>
                                      </p:cBhvr>
                                    </p:animRot>
                                    <p:animRot by="-240000">
                                      <p:cBhvr>
                                        <p:cTn id="61" dur="200" fill="hold">
                                          <p:stCondLst>
                                            <p:cond delay="200"/>
                                          </p:stCondLst>
                                        </p:cTn>
                                        <p:tgtEl>
                                          <p:spTgt spid="17"/>
                                        </p:tgtEl>
                                        <p:attrNameLst>
                                          <p:attrName>r</p:attrName>
                                        </p:attrNameLst>
                                      </p:cBhvr>
                                    </p:animRot>
                                    <p:animRot by="240000">
                                      <p:cBhvr>
                                        <p:cTn id="62" dur="200" fill="hold">
                                          <p:stCondLst>
                                            <p:cond delay="400"/>
                                          </p:stCondLst>
                                        </p:cTn>
                                        <p:tgtEl>
                                          <p:spTgt spid="17"/>
                                        </p:tgtEl>
                                        <p:attrNameLst>
                                          <p:attrName>r</p:attrName>
                                        </p:attrNameLst>
                                      </p:cBhvr>
                                    </p:animRot>
                                    <p:animRot by="-240000">
                                      <p:cBhvr>
                                        <p:cTn id="63" dur="200" fill="hold">
                                          <p:stCondLst>
                                            <p:cond delay="600"/>
                                          </p:stCondLst>
                                        </p:cTn>
                                        <p:tgtEl>
                                          <p:spTgt spid="17"/>
                                        </p:tgtEl>
                                        <p:attrNameLst>
                                          <p:attrName>r</p:attrName>
                                        </p:attrNameLst>
                                      </p:cBhvr>
                                    </p:animRot>
                                    <p:animRot by="120000">
                                      <p:cBhvr>
                                        <p:cTn id="64" dur="200" fill="hold">
                                          <p:stCondLst>
                                            <p:cond delay="800"/>
                                          </p:stCondLst>
                                        </p:cTn>
                                        <p:tgtEl>
                                          <p:spTgt spid="17"/>
                                        </p:tgtEl>
                                        <p:attrNameLst>
                                          <p:attrName>r</p:attrName>
                                        </p:attrNameLst>
                                      </p:cBhvr>
                                    </p:animRot>
                                  </p:childTnLst>
                                </p:cTn>
                              </p:par>
                              <p:par>
                                <p:cTn id="65" presetID="32" presetClass="emph" presetSubtype="0" fill="hold" nodeType="withEffect">
                                  <p:stCondLst>
                                    <p:cond delay="0"/>
                                  </p:stCondLst>
                                  <p:childTnLst>
                                    <p:animRot by="120000">
                                      <p:cBhvr>
                                        <p:cTn id="66" dur="100" fill="hold">
                                          <p:stCondLst>
                                            <p:cond delay="0"/>
                                          </p:stCondLst>
                                        </p:cTn>
                                        <p:tgtEl>
                                          <p:spTgt spid="23"/>
                                        </p:tgtEl>
                                        <p:attrNameLst>
                                          <p:attrName>r</p:attrName>
                                        </p:attrNameLst>
                                      </p:cBhvr>
                                    </p:animRot>
                                    <p:animRot by="-240000">
                                      <p:cBhvr>
                                        <p:cTn id="67" dur="200" fill="hold">
                                          <p:stCondLst>
                                            <p:cond delay="200"/>
                                          </p:stCondLst>
                                        </p:cTn>
                                        <p:tgtEl>
                                          <p:spTgt spid="23"/>
                                        </p:tgtEl>
                                        <p:attrNameLst>
                                          <p:attrName>r</p:attrName>
                                        </p:attrNameLst>
                                      </p:cBhvr>
                                    </p:animRot>
                                    <p:animRot by="240000">
                                      <p:cBhvr>
                                        <p:cTn id="68" dur="200" fill="hold">
                                          <p:stCondLst>
                                            <p:cond delay="400"/>
                                          </p:stCondLst>
                                        </p:cTn>
                                        <p:tgtEl>
                                          <p:spTgt spid="23"/>
                                        </p:tgtEl>
                                        <p:attrNameLst>
                                          <p:attrName>r</p:attrName>
                                        </p:attrNameLst>
                                      </p:cBhvr>
                                    </p:animRot>
                                    <p:animRot by="-240000">
                                      <p:cBhvr>
                                        <p:cTn id="69" dur="200" fill="hold">
                                          <p:stCondLst>
                                            <p:cond delay="600"/>
                                          </p:stCondLst>
                                        </p:cTn>
                                        <p:tgtEl>
                                          <p:spTgt spid="23"/>
                                        </p:tgtEl>
                                        <p:attrNameLst>
                                          <p:attrName>r</p:attrName>
                                        </p:attrNameLst>
                                      </p:cBhvr>
                                    </p:animRot>
                                    <p:animRot by="120000">
                                      <p:cBhvr>
                                        <p:cTn id="70" dur="200" fill="hold">
                                          <p:stCondLst>
                                            <p:cond delay="80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impler Recycling Hull - Talking Rubbish">
            <a:hlinkClick r:id="" action="ppaction://media"/>
            <a:extLst>
              <a:ext uri="{FF2B5EF4-FFF2-40B4-BE49-F238E27FC236}">
                <a16:creationId xmlns:a16="http://schemas.microsoft.com/office/drawing/2014/main" id="{682F485C-7DBF-BC1D-E78E-BDBD9629E5CF}"/>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spTree>
    <p:extLst>
      <p:ext uri="{BB962C8B-B14F-4D97-AF65-F5344CB8AC3E}">
        <p14:creationId xmlns:p14="http://schemas.microsoft.com/office/powerpoint/2010/main" val="280730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8CBD4-B29F-0405-B748-846491D058F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03A49F0-DA30-26DB-ACC0-A7E5974D13E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10" name="Rounded Rectangle 8">
            <a:extLst>
              <a:ext uri="{FF2B5EF4-FFF2-40B4-BE49-F238E27FC236}">
                <a16:creationId xmlns:a16="http://schemas.microsoft.com/office/drawing/2014/main" id="{8A43166F-1761-E2A9-010A-92E44D57FC08}"/>
              </a:ext>
            </a:extLst>
          </p:cNvPr>
          <p:cNvSpPr/>
          <p:nvPr/>
        </p:nvSpPr>
        <p:spPr>
          <a:xfrm>
            <a:off x="647700" y="5062675"/>
            <a:ext cx="10896600" cy="136863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8F699F5-C5DD-B9CB-2330-8D59454ACEFC}"/>
              </a:ext>
            </a:extLst>
          </p:cNvPr>
          <p:cNvSpPr txBox="1"/>
          <p:nvPr/>
        </p:nvSpPr>
        <p:spPr>
          <a:xfrm>
            <a:off x="647701" y="5268631"/>
            <a:ext cx="10896600" cy="949940"/>
          </a:xfrm>
          <a:prstGeom prst="rect">
            <a:avLst/>
          </a:prstGeom>
          <a:noFill/>
        </p:spPr>
        <p:txBody>
          <a:bodyPr wrap="square">
            <a:spAutoFit/>
          </a:bodyPr>
          <a:lstStyle/>
          <a:p>
            <a:pPr marL="0" indent="0" algn="ctr">
              <a:lnSpc>
                <a:spcPct val="150000"/>
              </a:lnSpc>
              <a:buNone/>
            </a:pPr>
            <a:r>
              <a:rPr lang="en-GB" sz="2100" b="1" dirty="0">
                <a:solidFill>
                  <a:srgbClr val="0E6626"/>
                </a:solidFill>
                <a:latin typeface="Arial Rounded MT Bold" panose="020F0704030504030204" pitchFamily="34" charset="77"/>
                <a:cs typeface="Arial" panose="020B0604020202020204" pitchFamily="34" charset="0"/>
              </a:rPr>
              <a:t>You have now finished your Waste Management training from Talking Rubbish!</a:t>
            </a:r>
          </a:p>
          <a:p>
            <a:pPr marL="0" indent="0" algn="ctr">
              <a:lnSpc>
                <a:spcPct val="150000"/>
              </a:lnSpc>
              <a:buNone/>
            </a:pPr>
            <a:r>
              <a:rPr lang="en-GB" dirty="0">
                <a:latin typeface="Arial" panose="020B0604020202020204" pitchFamily="34" charset="0"/>
                <a:cs typeface="Arial" panose="020B0604020202020204" pitchFamily="34" charset="0"/>
              </a:rPr>
              <a:t>For more information and activities to learn even more, visit: </a:t>
            </a:r>
            <a:r>
              <a:rPr lang="en-GB" dirty="0">
                <a:effectLst/>
                <a:latin typeface="Helvetica" pitchFamily="2" charset="0"/>
              </a:rPr>
              <a:t>www.hull.gov.uk/simplerrecycling</a:t>
            </a:r>
            <a:endParaRPr lang="en-GB" dirty="0">
              <a:latin typeface="Arial" panose="020B0604020202020204" pitchFamily="34" charset="0"/>
              <a:cs typeface="Arial" panose="020B0604020202020204" pitchFamily="34" charset="0"/>
            </a:endParaRPr>
          </a:p>
        </p:txBody>
      </p:sp>
      <p:pic>
        <p:nvPicPr>
          <p:cNvPr id="2" name="Picture 1" descr="A cartoon of a trash can&#10;&#10;Description automatically generated">
            <a:extLst>
              <a:ext uri="{FF2B5EF4-FFF2-40B4-BE49-F238E27FC236}">
                <a16:creationId xmlns:a16="http://schemas.microsoft.com/office/drawing/2014/main" id="{1785A6D7-7873-4DAF-DF50-477C5060A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4313" y="1424612"/>
            <a:ext cx="2570094" cy="3440095"/>
          </a:xfrm>
          <a:prstGeom prst="rect">
            <a:avLst/>
          </a:prstGeom>
        </p:spPr>
      </p:pic>
      <p:pic>
        <p:nvPicPr>
          <p:cNvPr id="3" name="Picture 2" descr="A cartoon of a trash can&#10;&#10;Description automatically generated">
            <a:extLst>
              <a:ext uri="{FF2B5EF4-FFF2-40B4-BE49-F238E27FC236}">
                <a16:creationId xmlns:a16="http://schemas.microsoft.com/office/drawing/2014/main" id="{7A3C8AFC-1B8D-72BB-F826-D47023B0BB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309" y="723829"/>
            <a:ext cx="3375502" cy="4490201"/>
          </a:xfrm>
          <a:prstGeom prst="rect">
            <a:avLst/>
          </a:prstGeom>
        </p:spPr>
      </p:pic>
      <p:pic>
        <p:nvPicPr>
          <p:cNvPr id="9" name="Picture 8" descr="A cartoon of a blue trash can&#10;&#10;Description automatically generated">
            <a:extLst>
              <a:ext uri="{FF2B5EF4-FFF2-40B4-BE49-F238E27FC236}">
                <a16:creationId xmlns:a16="http://schemas.microsoft.com/office/drawing/2014/main" id="{6493472C-B773-A301-9331-6939100806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8811" y="1256998"/>
            <a:ext cx="2570094" cy="3607709"/>
          </a:xfrm>
          <a:prstGeom prst="rect">
            <a:avLst/>
          </a:prstGeom>
        </p:spPr>
      </p:pic>
      <p:sp>
        <p:nvSpPr>
          <p:cNvPr id="11" name="Rectangle 10">
            <a:extLst>
              <a:ext uri="{FF2B5EF4-FFF2-40B4-BE49-F238E27FC236}">
                <a16:creationId xmlns:a16="http://schemas.microsoft.com/office/drawing/2014/main" id="{04092B98-0E61-CCFF-D29A-59E0CD2B8468}"/>
              </a:ext>
            </a:extLst>
          </p:cNvPr>
          <p:cNvSpPr/>
          <p:nvPr/>
        </p:nvSpPr>
        <p:spPr>
          <a:xfrm>
            <a:off x="2983871" y="250641"/>
            <a:ext cx="5759975" cy="923330"/>
          </a:xfrm>
          <a:prstGeom prst="rect">
            <a:avLst/>
          </a:prstGeom>
          <a:noFill/>
          <a:effectLst>
            <a:outerShdw blurRad="474645" dist="50800" dir="4740000" algn="ctr" rotWithShape="0">
              <a:srgbClr val="000000">
                <a:alpha val="43137"/>
              </a:srgbClr>
            </a:outerShdw>
          </a:effectLst>
        </p:spPr>
        <p:txBody>
          <a:bodyPr wrap="none" lIns="91440" tIns="45720" rIns="91440" bIns="45720">
            <a:spAutoFit/>
          </a:bodyPr>
          <a:lstStyle/>
          <a:p>
            <a:pPr algn="ctr"/>
            <a:r>
              <a:rPr lang="en-GB"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77"/>
              </a:rPr>
              <a:t>Congratulations!</a:t>
            </a:r>
          </a:p>
        </p:txBody>
      </p:sp>
    </p:spTree>
    <p:extLst>
      <p:ext uri="{BB962C8B-B14F-4D97-AF65-F5344CB8AC3E}">
        <p14:creationId xmlns:p14="http://schemas.microsoft.com/office/powerpoint/2010/main" val="299283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2" presetClass="emph" presetSubtype="0" fill="hold" nodeType="clickEffect">
                                  <p:stCondLst>
                                    <p:cond delay="0"/>
                                  </p:stCondLst>
                                  <p:childTnLst>
                                    <p:animRot by="120000">
                                      <p:cBhvr>
                                        <p:cTn id="31" dur="100" fill="hold">
                                          <p:stCondLst>
                                            <p:cond delay="0"/>
                                          </p:stCondLst>
                                        </p:cTn>
                                        <p:tgtEl>
                                          <p:spTgt spid="3"/>
                                        </p:tgtEl>
                                        <p:attrNameLst>
                                          <p:attrName>r</p:attrName>
                                        </p:attrNameLst>
                                      </p:cBhvr>
                                    </p:animRot>
                                    <p:animRot by="-240000">
                                      <p:cBhvr>
                                        <p:cTn id="32" dur="200" fill="hold">
                                          <p:stCondLst>
                                            <p:cond delay="200"/>
                                          </p:stCondLst>
                                        </p:cTn>
                                        <p:tgtEl>
                                          <p:spTgt spid="3"/>
                                        </p:tgtEl>
                                        <p:attrNameLst>
                                          <p:attrName>r</p:attrName>
                                        </p:attrNameLst>
                                      </p:cBhvr>
                                    </p:animRot>
                                    <p:animRot by="240000">
                                      <p:cBhvr>
                                        <p:cTn id="33" dur="200" fill="hold">
                                          <p:stCondLst>
                                            <p:cond delay="400"/>
                                          </p:stCondLst>
                                        </p:cTn>
                                        <p:tgtEl>
                                          <p:spTgt spid="3"/>
                                        </p:tgtEl>
                                        <p:attrNameLst>
                                          <p:attrName>r</p:attrName>
                                        </p:attrNameLst>
                                      </p:cBhvr>
                                    </p:animRot>
                                    <p:animRot by="-240000">
                                      <p:cBhvr>
                                        <p:cTn id="34" dur="200" fill="hold">
                                          <p:stCondLst>
                                            <p:cond delay="600"/>
                                          </p:stCondLst>
                                        </p:cTn>
                                        <p:tgtEl>
                                          <p:spTgt spid="3"/>
                                        </p:tgtEl>
                                        <p:attrNameLst>
                                          <p:attrName>r</p:attrName>
                                        </p:attrNameLst>
                                      </p:cBhvr>
                                    </p:animRot>
                                    <p:animRot by="120000">
                                      <p:cBhvr>
                                        <p:cTn id="35" dur="200" fill="hold">
                                          <p:stCondLst>
                                            <p:cond delay="800"/>
                                          </p:stCondLst>
                                        </p:cTn>
                                        <p:tgtEl>
                                          <p:spTgt spid="3"/>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9"/>
                                        </p:tgtEl>
                                        <p:attrNameLst>
                                          <p:attrName>r</p:attrName>
                                        </p:attrNameLst>
                                      </p:cBhvr>
                                    </p:animRot>
                                    <p:animRot by="-240000">
                                      <p:cBhvr>
                                        <p:cTn id="38" dur="200" fill="hold">
                                          <p:stCondLst>
                                            <p:cond delay="200"/>
                                          </p:stCondLst>
                                        </p:cTn>
                                        <p:tgtEl>
                                          <p:spTgt spid="9"/>
                                        </p:tgtEl>
                                        <p:attrNameLst>
                                          <p:attrName>r</p:attrName>
                                        </p:attrNameLst>
                                      </p:cBhvr>
                                    </p:animRot>
                                    <p:animRot by="240000">
                                      <p:cBhvr>
                                        <p:cTn id="39" dur="200" fill="hold">
                                          <p:stCondLst>
                                            <p:cond delay="400"/>
                                          </p:stCondLst>
                                        </p:cTn>
                                        <p:tgtEl>
                                          <p:spTgt spid="9"/>
                                        </p:tgtEl>
                                        <p:attrNameLst>
                                          <p:attrName>r</p:attrName>
                                        </p:attrNameLst>
                                      </p:cBhvr>
                                    </p:animRot>
                                    <p:animRot by="-240000">
                                      <p:cBhvr>
                                        <p:cTn id="40" dur="200" fill="hold">
                                          <p:stCondLst>
                                            <p:cond delay="600"/>
                                          </p:stCondLst>
                                        </p:cTn>
                                        <p:tgtEl>
                                          <p:spTgt spid="9"/>
                                        </p:tgtEl>
                                        <p:attrNameLst>
                                          <p:attrName>r</p:attrName>
                                        </p:attrNameLst>
                                      </p:cBhvr>
                                    </p:animRot>
                                    <p:animRot by="120000">
                                      <p:cBhvr>
                                        <p:cTn id="41" dur="200" fill="hold">
                                          <p:stCondLst>
                                            <p:cond delay="800"/>
                                          </p:stCondLst>
                                        </p:cTn>
                                        <p:tgtEl>
                                          <p:spTgt spid="9"/>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2"/>
                                        </p:tgtEl>
                                        <p:attrNameLst>
                                          <p:attrName>r</p:attrName>
                                        </p:attrNameLst>
                                      </p:cBhvr>
                                    </p:animRot>
                                    <p:animRot by="-240000">
                                      <p:cBhvr>
                                        <p:cTn id="44" dur="200" fill="hold">
                                          <p:stCondLst>
                                            <p:cond delay="200"/>
                                          </p:stCondLst>
                                        </p:cTn>
                                        <p:tgtEl>
                                          <p:spTgt spid="2"/>
                                        </p:tgtEl>
                                        <p:attrNameLst>
                                          <p:attrName>r</p:attrName>
                                        </p:attrNameLst>
                                      </p:cBhvr>
                                    </p:animRot>
                                    <p:animRot by="240000">
                                      <p:cBhvr>
                                        <p:cTn id="45" dur="200" fill="hold">
                                          <p:stCondLst>
                                            <p:cond delay="400"/>
                                          </p:stCondLst>
                                        </p:cTn>
                                        <p:tgtEl>
                                          <p:spTgt spid="2"/>
                                        </p:tgtEl>
                                        <p:attrNameLst>
                                          <p:attrName>r</p:attrName>
                                        </p:attrNameLst>
                                      </p:cBhvr>
                                    </p:animRot>
                                    <p:animRot by="-240000">
                                      <p:cBhvr>
                                        <p:cTn id="46" dur="200" fill="hold">
                                          <p:stCondLst>
                                            <p:cond delay="600"/>
                                          </p:stCondLst>
                                        </p:cTn>
                                        <p:tgtEl>
                                          <p:spTgt spid="2"/>
                                        </p:tgtEl>
                                        <p:attrNameLst>
                                          <p:attrName>r</p:attrName>
                                        </p:attrNameLst>
                                      </p:cBhvr>
                                    </p:animRot>
                                    <p:animRot by="120000">
                                      <p:cBhvr>
                                        <p:cTn id="47"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52FBED-8BD9-F1D3-DFFD-1AFB9595CFC6}"/>
              </a:ext>
            </a:extLst>
          </p:cNvPr>
          <p:cNvPicPr>
            <a:picLocks noChangeAspect="1"/>
          </p:cNvPicPr>
          <p:nvPr/>
        </p:nvPicPr>
        <p:blipFill>
          <a:blip r:embed="rId3">
            <a:extLst>
              <a:ext uri="{28A0092B-C50C-407E-A947-70E740481C1C}">
                <a14:useLocalDpi xmlns:a14="http://schemas.microsoft.com/office/drawing/2010/main" val="0"/>
              </a:ext>
            </a:extLst>
          </a:blip>
          <a:srcRect l="3778" b="3778"/>
          <a:stretch/>
        </p:blipFill>
        <p:spPr>
          <a:xfrm>
            <a:off x="0" y="0"/>
            <a:ext cx="12192001" cy="6858000"/>
          </a:xfrm>
          <a:prstGeom prst="rect">
            <a:avLst/>
          </a:prstGeom>
        </p:spPr>
      </p:pic>
      <p:pic>
        <p:nvPicPr>
          <p:cNvPr id="22" name="Graphic 21">
            <a:extLst>
              <a:ext uri="{FF2B5EF4-FFF2-40B4-BE49-F238E27FC236}">
                <a16:creationId xmlns:a16="http://schemas.microsoft.com/office/drawing/2014/main" id="{6A6B5898-EAA2-36DD-A375-736E0B1EAB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16873" y="1401826"/>
            <a:ext cx="5393967" cy="4054347"/>
          </a:xfrm>
          <a:prstGeom prst="rect">
            <a:avLst/>
          </a:prstGeom>
        </p:spPr>
      </p:pic>
      <p:sp>
        <p:nvSpPr>
          <p:cNvPr id="13" name="Rounded Rectangle 12">
            <a:extLst>
              <a:ext uri="{FF2B5EF4-FFF2-40B4-BE49-F238E27FC236}">
                <a16:creationId xmlns:a16="http://schemas.microsoft.com/office/drawing/2014/main" id="{1422C5DA-E27E-3AFD-EE09-F06C5729A70E}"/>
              </a:ext>
            </a:extLst>
          </p:cNvPr>
          <p:cNvSpPr/>
          <p:nvPr/>
        </p:nvSpPr>
        <p:spPr>
          <a:xfrm>
            <a:off x="612731" y="642014"/>
            <a:ext cx="5387236" cy="5573974"/>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sp>
        <p:nvSpPr>
          <p:cNvPr id="2" name="Title 1">
            <a:extLst>
              <a:ext uri="{FF2B5EF4-FFF2-40B4-BE49-F238E27FC236}">
                <a16:creationId xmlns:a16="http://schemas.microsoft.com/office/drawing/2014/main" id="{14FA447E-CA25-7B07-7F7E-167C62A2CFF0}"/>
              </a:ext>
            </a:extLst>
          </p:cNvPr>
          <p:cNvSpPr>
            <a:spLocks noGrp="1"/>
          </p:cNvSpPr>
          <p:nvPr>
            <p:ph type="title"/>
          </p:nvPr>
        </p:nvSpPr>
        <p:spPr>
          <a:xfrm>
            <a:off x="999884" y="700944"/>
            <a:ext cx="4636418" cy="1325563"/>
          </a:xfrm>
        </p:spPr>
        <p:txBody>
          <a:bodyPr>
            <a:noAutofit/>
          </a:bodyPr>
          <a:lstStyle/>
          <a:p>
            <a:r>
              <a:rPr lang="en-GB" sz="2000" b="1" dirty="0">
                <a:latin typeface="Arial"/>
                <a:cs typeface="Arial"/>
              </a:rPr>
              <a:t>An introduction to the environmental impact of waste:</a:t>
            </a:r>
          </a:p>
        </p:txBody>
      </p:sp>
      <p:sp>
        <p:nvSpPr>
          <p:cNvPr id="3" name="Content Placeholder 2">
            <a:extLst>
              <a:ext uri="{FF2B5EF4-FFF2-40B4-BE49-F238E27FC236}">
                <a16:creationId xmlns:a16="http://schemas.microsoft.com/office/drawing/2014/main" id="{5981B8A5-C187-85B3-C7C3-33724C97959F}"/>
              </a:ext>
            </a:extLst>
          </p:cNvPr>
          <p:cNvSpPr>
            <a:spLocks noGrp="1"/>
          </p:cNvSpPr>
          <p:nvPr>
            <p:ph idx="1"/>
          </p:nvPr>
        </p:nvSpPr>
        <p:spPr>
          <a:xfrm>
            <a:off x="988429" y="1760312"/>
            <a:ext cx="4774616" cy="1105115"/>
          </a:xfrm>
        </p:spPr>
        <p:txBody>
          <a:bodyPr>
            <a:normAutofit fontScale="92500"/>
          </a:bodyPr>
          <a:lstStyle/>
          <a:p>
            <a:pPr marL="0" indent="0">
              <a:lnSpc>
                <a:spcPct val="100000"/>
              </a:lnSpc>
              <a:buNone/>
            </a:pPr>
            <a:r>
              <a:rPr lang="en-US" sz="3200" b="1" dirty="0">
                <a:solidFill>
                  <a:srgbClr val="7DB552"/>
                </a:solidFill>
                <a:latin typeface="Arial Rounded MT Bold" panose="020F0704030504030204" pitchFamily="34" charset="77"/>
                <a:cs typeface="Arial" panose="020B0604020202020204" pitchFamily="34" charset="0"/>
              </a:rPr>
              <a:t>How does our waste affect the environment?  </a:t>
            </a:r>
          </a:p>
          <a:p>
            <a:pPr marL="457200" lvl="1" indent="0">
              <a:lnSpc>
                <a:spcPct val="100000"/>
              </a:lnSpc>
              <a:buNone/>
            </a:pPr>
            <a:endParaRPr lang="en-US" sz="2800" b="1" dirty="0">
              <a:solidFill>
                <a:srgbClr val="7DB552"/>
              </a:solidFill>
              <a:latin typeface="Arial Rounded MT Bold" panose="020F0704030504030204" pitchFamily="34" charset="77"/>
              <a:cs typeface="Arial" panose="020B0604020202020204" pitchFamily="34" charset="0"/>
            </a:endParaRPr>
          </a:p>
          <a:p>
            <a:pPr marL="457200" lvl="1" indent="0">
              <a:lnSpc>
                <a:spcPct val="100000"/>
              </a:lnSpc>
              <a:buNone/>
            </a:pPr>
            <a:endParaRPr lang="en-US" sz="2800" b="1" dirty="0">
              <a:solidFill>
                <a:srgbClr val="7DB552"/>
              </a:solidFill>
              <a:latin typeface="Arial Rounded MT Bold" panose="020F0704030504030204" pitchFamily="34" charset="77"/>
              <a:cs typeface="Arial" panose="020B0604020202020204" pitchFamily="34" charset="0"/>
            </a:endParaRPr>
          </a:p>
        </p:txBody>
      </p:sp>
      <p:sp>
        <p:nvSpPr>
          <p:cNvPr id="8" name="Rounded Rectangle 7">
            <a:extLst>
              <a:ext uri="{FF2B5EF4-FFF2-40B4-BE49-F238E27FC236}">
                <a16:creationId xmlns:a16="http://schemas.microsoft.com/office/drawing/2014/main" id="{C577C26D-F722-D2B3-E1FA-F1A436AF0073}"/>
              </a:ext>
            </a:extLst>
          </p:cNvPr>
          <p:cNvSpPr/>
          <p:nvPr/>
        </p:nvSpPr>
        <p:spPr>
          <a:xfrm>
            <a:off x="999881" y="5201587"/>
            <a:ext cx="4636421" cy="646995"/>
          </a:xfrm>
          <a:prstGeom prst="roundRect">
            <a:avLst>
              <a:gd name="adj" fmla="val 37519"/>
            </a:avLst>
          </a:prstGeom>
          <a:solidFill>
            <a:srgbClr val="7DB5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C86904-DF51-3D5E-076C-2CC44A903694}"/>
              </a:ext>
            </a:extLst>
          </p:cNvPr>
          <p:cNvSpPr txBox="1"/>
          <p:nvPr/>
        </p:nvSpPr>
        <p:spPr>
          <a:xfrm>
            <a:off x="1803171" y="5308985"/>
            <a:ext cx="3923071" cy="430887"/>
          </a:xfrm>
          <a:prstGeom prst="rect">
            <a:avLst/>
          </a:prstGeom>
          <a:noFill/>
        </p:spPr>
        <p:txBody>
          <a:bodyPr wrap="square" rtlCol="0">
            <a:spAutoFit/>
          </a:bodyPr>
          <a:lstStyle/>
          <a:p>
            <a:r>
              <a:rPr lang="en-GB" sz="2200" dirty="0">
                <a:solidFill>
                  <a:schemeClr val="bg1"/>
                </a:solidFill>
                <a:latin typeface="Arial Rounded MT Bold" panose="020F0704030504030204" pitchFamily="34" charset="77"/>
              </a:rPr>
              <a:t>Click for discussion…</a:t>
            </a:r>
          </a:p>
        </p:txBody>
      </p:sp>
      <p:sp>
        <p:nvSpPr>
          <p:cNvPr id="10" name="TextBox 9">
            <a:extLst>
              <a:ext uri="{FF2B5EF4-FFF2-40B4-BE49-F238E27FC236}">
                <a16:creationId xmlns:a16="http://schemas.microsoft.com/office/drawing/2014/main" id="{76715ED9-D5BC-1EAB-92DD-A9306509B2EF}"/>
              </a:ext>
            </a:extLst>
          </p:cNvPr>
          <p:cNvSpPr txBox="1"/>
          <p:nvPr/>
        </p:nvSpPr>
        <p:spPr>
          <a:xfrm rot="20596006">
            <a:off x="6586531" y="601803"/>
            <a:ext cx="2001032" cy="1323439"/>
          </a:xfrm>
          <a:prstGeom prst="rect">
            <a:avLst/>
          </a:prstGeom>
          <a:noFill/>
          <a:effectLst>
            <a:outerShdw blurRad="127000" dist="11606" dir="5400000" algn="ctr" rotWithShape="0">
              <a:schemeClr val="tx1">
                <a:alpha val="29402"/>
              </a:schemeClr>
            </a:outerShdw>
          </a:effectLst>
        </p:spPr>
        <p:txBody>
          <a:bodyPr wrap="square">
            <a:spAutoFit/>
          </a:bodyPr>
          <a:lstStyle/>
          <a:p>
            <a:r>
              <a:rPr lang="en-US" sz="8000" dirty="0">
                <a:solidFill>
                  <a:schemeClr val="bg1"/>
                </a:solidFill>
                <a:latin typeface="Arial Rounded MT Bold" panose="020F0704030504030204" pitchFamily="34" charset="77"/>
              </a:rPr>
              <a:t>?</a:t>
            </a:r>
            <a:endParaRPr lang="en-US" sz="8000" dirty="0"/>
          </a:p>
        </p:txBody>
      </p:sp>
      <p:sp>
        <p:nvSpPr>
          <p:cNvPr id="11" name="TextBox 10">
            <a:extLst>
              <a:ext uri="{FF2B5EF4-FFF2-40B4-BE49-F238E27FC236}">
                <a16:creationId xmlns:a16="http://schemas.microsoft.com/office/drawing/2014/main" id="{948D8BE8-C865-E0D1-A67D-E71F4B8DAF09}"/>
              </a:ext>
            </a:extLst>
          </p:cNvPr>
          <p:cNvSpPr txBox="1"/>
          <p:nvPr/>
        </p:nvSpPr>
        <p:spPr>
          <a:xfrm rot="640175">
            <a:off x="10191599" y="601802"/>
            <a:ext cx="2001032" cy="1323439"/>
          </a:xfrm>
          <a:prstGeom prst="rect">
            <a:avLst/>
          </a:prstGeom>
          <a:noFill/>
          <a:effectLst>
            <a:outerShdw blurRad="127000" dist="11606" dir="5400000" algn="ctr" rotWithShape="0">
              <a:schemeClr val="tx1">
                <a:alpha val="29402"/>
              </a:schemeClr>
            </a:outerShdw>
          </a:effectLst>
        </p:spPr>
        <p:txBody>
          <a:bodyPr wrap="square">
            <a:spAutoFit/>
          </a:bodyPr>
          <a:lstStyle/>
          <a:p>
            <a:r>
              <a:rPr lang="en-US" sz="8000" dirty="0">
                <a:solidFill>
                  <a:schemeClr val="bg1"/>
                </a:solidFill>
                <a:latin typeface="Arial Rounded MT Bold" panose="020F0704030504030204" pitchFamily="34" charset="77"/>
              </a:rPr>
              <a:t>?</a:t>
            </a:r>
            <a:endParaRPr lang="en-US" sz="8000" dirty="0"/>
          </a:p>
        </p:txBody>
      </p:sp>
      <p:sp>
        <p:nvSpPr>
          <p:cNvPr id="14" name="TextBox 13">
            <a:extLst>
              <a:ext uri="{FF2B5EF4-FFF2-40B4-BE49-F238E27FC236}">
                <a16:creationId xmlns:a16="http://schemas.microsoft.com/office/drawing/2014/main" id="{BA19BC59-B050-E34B-823B-6922D404D843}"/>
              </a:ext>
            </a:extLst>
          </p:cNvPr>
          <p:cNvSpPr txBox="1"/>
          <p:nvPr/>
        </p:nvSpPr>
        <p:spPr>
          <a:xfrm rot="640175">
            <a:off x="6586532" y="4718749"/>
            <a:ext cx="2001032" cy="1323439"/>
          </a:xfrm>
          <a:prstGeom prst="rect">
            <a:avLst/>
          </a:prstGeom>
          <a:noFill/>
          <a:effectLst>
            <a:outerShdw blurRad="127000" dist="11606" dir="5400000" algn="ctr" rotWithShape="0">
              <a:schemeClr val="tx1">
                <a:alpha val="29402"/>
              </a:schemeClr>
            </a:outerShdw>
          </a:effectLst>
        </p:spPr>
        <p:txBody>
          <a:bodyPr wrap="square">
            <a:spAutoFit/>
          </a:bodyPr>
          <a:lstStyle/>
          <a:p>
            <a:r>
              <a:rPr lang="en-US" sz="8000" dirty="0">
                <a:solidFill>
                  <a:schemeClr val="bg1"/>
                </a:solidFill>
                <a:latin typeface="Arial Rounded MT Bold" panose="020F0704030504030204" pitchFamily="34" charset="77"/>
              </a:rPr>
              <a:t>?</a:t>
            </a:r>
            <a:endParaRPr lang="en-US" sz="8000" dirty="0"/>
          </a:p>
        </p:txBody>
      </p:sp>
      <p:sp>
        <p:nvSpPr>
          <p:cNvPr id="15" name="TextBox 14">
            <a:extLst>
              <a:ext uri="{FF2B5EF4-FFF2-40B4-BE49-F238E27FC236}">
                <a16:creationId xmlns:a16="http://schemas.microsoft.com/office/drawing/2014/main" id="{A43BBA4E-1414-F3EC-F3AB-991732D5FA04}"/>
              </a:ext>
            </a:extLst>
          </p:cNvPr>
          <p:cNvSpPr txBox="1"/>
          <p:nvPr/>
        </p:nvSpPr>
        <p:spPr>
          <a:xfrm rot="20596006">
            <a:off x="10742097" y="4313776"/>
            <a:ext cx="2001032" cy="1323439"/>
          </a:xfrm>
          <a:prstGeom prst="rect">
            <a:avLst/>
          </a:prstGeom>
          <a:noFill/>
          <a:effectLst>
            <a:outerShdw blurRad="127000" dist="11606" dir="5400000" algn="ctr" rotWithShape="0">
              <a:schemeClr val="tx1">
                <a:alpha val="29402"/>
              </a:schemeClr>
            </a:outerShdw>
          </a:effectLst>
        </p:spPr>
        <p:txBody>
          <a:bodyPr wrap="square">
            <a:spAutoFit/>
          </a:bodyPr>
          <a:lstStyle/>
          <a:p>
            <a:r>
              <a:rPr lang="en-US" sz="8000" dirty="0">
                <a:solidFill>
                  <a:schemeClr val="bg1"/>
                </a:solidFill>
                <a:latin typeface="Arial Rounded MT Bold" panose="020F0704030504030204" pitchFamily="34" charset="77"/>
              </a:rPr>
              <a:t>?</a:t>
            </a:r>
            <a:endParaRPr lang="en-US" sz="8000" dirty="0"/>
          </a:p>
        </p:txBody>
      </p:sp>
      <p:sp>
        <p:nvSpPr>
          <p:cNvPr id="17" name="TextBox 16">
            <a:extLst>
              <a:ext uri="{FF2B5EF4-FFF2-40B4-BE49-F238E27FC236}">
                <a16:creationId xmlns:a16="http://schemas.microsoft.com/office/drawing/2014/main" id="{7C71D163-6007-8203-7252-182A4221B3B8}"/>
              </a:ext>
            </a:extLst>
          </p:cNvPr>
          <p:cNvSpPr txBox="1"/>
          <p:nvPr/>
        </p:nvSpPr>
        <p:spPr>
          <a:xfrm>
            <a:off x="627565" y="3144805"/>
            <a:ext cx="5090026" cy="2062103"/>
          </a:xfrm>
          <a:prstGeom prst="rect">
            <a:avLst/>
          </a:prstGeom>
          <a:noFill/>
        </p:spPr>
        <p:txBody>
          <a:bodyPr wrap="square">
            <a:spAutoFit/>
          </a:bodyPr>
          <a:lstStyle/>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How does our waste affect animals on our planet?</a:t>
            </a:r>
          </a:p>
          <a:p>
            <a:pPr marL="742950" lvl="1"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Why should we care about waste management?</a:t>
            </a:r>
          </a:p>
          <a:p>
            <a:pPr marL="800100" lvl="1" indent="-342900">
              <a:lnSpc>
                <a:spcPct val="100000"/>
              </a:lnSpc>
              <a:buFont typeface="Arial" panose="020B0604020202020204" pitchFamily="34" charset="0"/>
              <a:buChar char="•"/>
            </a:pPr>
            <a:endParaRPr lang="en-US" sz="2800"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81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22"/>
                                        </p:tgtEl>
                                        <p:attrNameLst>
                                          <p:attrName>r</p:attrName>
                                        </p:attrNameLst>
                                      </p:cBhvr>
                                    </p:animRot>
                                    <p:animRot by="-240000">
                                      <p:cBhvr>
                                        <p:cTn id="17" dur="200" fill="hold">
                                          <p:stCondLst>
                                            <p:cond delay="200"/>
                                          </p:stCondLst>
                                        </p:cTn>
                                        <p:tgtEl>
                                          <p:spTgt spid="22"/>
                                        </p:tgtEl>
                                        <p:attrNameLst>
                                          <p:attrName>r</p:attrName>
                                        </p:attrNameLst>
                                      </p:cBhvr>
                                    </p:animRot>
                                    <p:animRot by="240000">
                                      <p:cBhvr>
                                        <p:cTn id="18" dur="200" fill="hold">
                                          <p:stCondLst>
                                            <p:cond delay="400"/>
                                          </p:stCondLst>
                                        </p:cTn>
                                        <p:tgtEl>
                                          <p:spTgt spid="22"/>
                                        </p:tgtEl>
                                        <p:attrNameLst>
                                          <p:attrName>r</p:attrName>
                                        </p:attrNameLst>
                                      </p:cBhvr>
                                    </p:animRot>
                                    <p:animRot by="-240000">
                                      <p:cBhvr>
                                        <p:cTn id="19" dur="200" fill="hold">
                                          <p:stCondLst>
                                            <p:cond delay="600"/>
                                          </p:stCondLst>
                                        </p:cTn>
                                        <p:tgtEl>
                                          <p:spTgt spid="22"/>
                                        </p:tgtEl>
                                        <p:attrNameLst>
                                          <p:attrName>r</p:attrName>
                                        </p:attrNameLst>
                                      </p:cBhvr>
                                    </p:animRot>
                                    <p:animRot by="120000">
                                      <p:cBhvr>
                                        <p:cTn id="20" dur="200" fill="hold">
                                          <p:stCondLst>
                                            <p:cond delay="800"/>
                                          </p:stCondLst>
                                        </p:cTn>
                                        <p:tgtEl>
                                          <p:spTgt spid="22"/>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ssolv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dissolve">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10" grpId="0"/>
      <p:bldP spid="11" grpId="0"/>
      <p:bldP spid="14" grpId="0"/>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2">
            <a:extLst>
              <a:ext uri="{FF2B5EF4-FFF2-40B4-BE49-F238E27FC236}">
                <a16:creationId xmlns:a16="http://schemas.microsoft.com/office/drawing/2014/main" id="{1C2A7389-CE59-8DDA-D065-9F01DFC4333A}"/>
              </a:ext>
            </a:extLst>
          </p:cNvPr>
          <p:cNvSpPr/>
          <p:nvPr/>
        </p:nvSpPr>
        <p:spPr>
          <a:xfrm>
            <a:off x="0" y="0"/>
            <a:ext cx="4229100" cy="6857999"/>
          </a:xfrm>
          <a:prstGeom prst="roundRect">
            <a:avLst>
              <a:gd name="adj" fmla="val 0"/>
            </a:avLst>
          </a:prstGeom>
          <a:solidFill>
            <a:srgbClr val="CAA865"/>
          </a:solidFill>
          <a:ln>
            <a:noFill/>
          </a:ln>
          <a:effectLst>
            <a:outerShdw sx="1000" sy="1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pic>
        <p:nvPicPr>
          <p:cNvPr id="5" name="Picture 4" descr="A turtle swimming in the ocean&#10;&#10;Description automatically generated">
            <a:extLst>
              <a:ext uri="{FF2B5EF4-FFF2-40B4-BE49-F238E27FC236}">
                <a16:creationId xmlns:a16="http://schemas.microsoft.com/office/drawing/2014/main" id="{63838DBF-A637-3E61-FFF8-FF845D4432A1}"/>
              </a:ext>
            </a:extLst>
          </p:cNvPr>
          <p:cNvPicPr>
            <a:picLocks noChangeAspect="1"/>
          </p:cNvPicPr>
          <p:nvPr/>
        </p:nvPicPr>
        <p:blipFill>
          <a:blip r:embed="rId2">
            <a:extLst>
              <a:ext uri="{28A0092B-C50C-407E-A947-70E740481C1C}">
                <a14:useLocalDpi xmlns:a14="http://schemas.microsoft.com/office/drawing/2010/main" val="0"/>
              </a:ext>
            </a:extLst>
          </a:blip>
          <a:srcRect b="70685"/>
          <a:stretch/>
        </p:blipFill>
        <p:spPr>
          <a:xfrm>
            <a:off x="0" y="4847566"/>
            <a:ext cx="12192000" cy="2010433"/>
          </a:xfrm>
          <a:prstGeom prst="rect">
            <a:avLst/>
          </a:prstGeom>
        </p:spPr>
      </p:pic>
      <p:sp>
        <p:nvSpPr>
          <p:cNvPr id="2" name="Title 1">
            <a:extLst>
              <a:ext uri="{FF2B5EF4-FFF2-40B4-BE49-F238E27FC236}">
                <a16:creationId xmlns:a16="http://schemas.microsoft.com/office/drawing/2014/main" id="{3BBF8548-81FD-EF21-41E2-844CE696B70F}"/>
              </a:ext>
            </a:extLst>
          </p:cNvPr>
          <p:cNvSpPr>
            <a:spLocks noGrp="1"/>
          </p:cNvSpPr>
          <p:nvPr>
            <p:ph type="title"/>
          </p:nvPr>
        </p:nvSpPr>
        <p:spPr>
          <a:xfrm>
            <a:off x="639172" y="901636"/>
            <a:ext cx="3302978" cy="3277771"/>
          </a:xfrm>
        </p:spPr>
        <p:txBody>
          <a:bodyPr>
            <a:normAutofit/>
          </a:bodyPr>
          <a:lstStyle/>
          <a:p>
            <a:r>
              <a:rPr lang="en-US" sz="3600" b="1" dirty="0">
                <a:solidFill>
                  <a:schemeClr val="bg1"/>
                </a:solidFill>
                <a:latin typeface="Arial Rounded MT Bold" panose="020F0704030504030204" pitchFamily="34" charset="0"/>
              </a:rPr>
              <a:t>What happens when waste isn’t put in the right place?</a:t>
            </a:r>
            <a:endParaRPr lang="en-GB" sz="3600" b="1" dirty="0">
              <a:solidFill>
                <a:schemeClr val="bg1"/>
              </a:solidFill>
              <a:latin typeface="Arial Rounded MT Bold" panose="020F0704030504030204" pitchFamily="34" charset="0"/>
            </a:endParaRPr>
          </a:p>
        </p:txBody>
      </p:sp>
      <p:sp>
        <p:nvSpPr>
          <p:cNvPr id="7" name="TextBox 6">
            <a:extLst>
              <a:ext uri="{FF2B5EF4-FFF2-40B4-BE49-F238E27FC236}">
                <a16:creationId xmlns:a16="http://schemas.microsoft.com/office/drawing/2014/main" id="{C42A0361-6D05-EE5E-FF4D-2C4BBFDA65EB}"/>
              </a:ext>
            </a:extLst>
          </p:cNvPr>
          <p:cNvSpPr txBox="1"/>
          <p:nvPr/>
        </p:nvSpPr>
        <p:spPr>
          <a:xfrm>
            <a:off x="4728987" y="655223"/>
            <a:ext cx="6967714" cy="954107"/>
          </a:xfrm>
          <a:prstGeom prst="rect">
            <a:avLst/>
          </a:prstGeom>
          <a:noFill/>
        </p:spPr>
        <p:txBody>
          <a:bodyPr wrap="square">
            <a:spAutoFit/>
          </a:bodyPr>
          <a:lstStyle/>
          <a:p>
            <a:pPr marL="0" indent="0">
              <a:buNone/>
            </a:pPr>
            <a:r>
              <a:rPr lang="en-US" sz="2000" b="1" dirty="0">
                <a:solidFill>
                  <a:srgbClr val="4ABCFD"/>
                </a:solidFill>
                <a:latin typeface="Arial Rounded MT Bold" panose="020F0704030504030204" pitchFamily="34" charset="77"/>
                <a:cs typeface="Arial" panose="020B0604020202020204" pitchFamily="34" charset="0"/>
              </a:rPr>
              <a:t>Litter on streets</a:t>
            </a:r>
          </a:p>
          <a:p>
            <a:pPr marL="0" indent="0">
              <a:buNone/>
            </a:pPr>
            <a:r>
              <a:rPr lang="en-US" dirty="0">
                <a:latin typeface="Arial" panose="020B0604020202020204" pitchFamily="34" charset="0"/>
                <a:cs typeface="Arial" panose="020B0604020202020204" pitchFamily="34" charset="0"/>
              </a:rPr>
              <a:t>Animals can eat or get stuck in rubbish, which hurts them.</a:t>
            </a:r>
          </a:p>
          <a:p>
            <a:r>
              <a:rPr lang="en-US" dirty="0">
                <a:latin typeface="Arial" panose="020B0604020202020204" pitchFamily="34" charset="0"/>
                <a:cs typeface="Arial" panose="020B0604020202020204" pitchFamily="34" charset="0"/>
              </a:rPr>
              <a:t>It makes places look dirty and unsafe.</a:t>
            </a:r>
          </a:p>
        </p:txBody>
      </p:sp>
      <p:sp>
        <p:nvSpPr>
          <p:cNvPr id="9" name="TextBox 8">
            <a:extLst>
              <a:ext uri="{FF2B5EF4-FFF2-40B4-BE49-F238E27FC236}">
                <a16:creationId xmlns:a16="http://schemas.microsoft.com/office/drawing/2014/main" id="{7ED3FA16-3F06-912F-ED63-479468D45F13}"/>
              </a:ext>
            </a:extLst>
          </p:cNvPr>
          <p:cNvSpPr txBox="1"/>
          <p:nvPr/>
        </p:nvSpPr>
        <p:spPr>
          <a:xfrm>
            <a:off x="4728987" y="3496631"/>
            <a:ext cx="7173179" cy="954107"/>
          </a:xfrm>
          <a:prstGeom prst="rect">
            <a:avLst/>
          </a:prstGeom>
          <a:noFill/>
        </p:spPr>
        <p:txBody>
          <a:bodyPr wrap="square" lIns="91440" tIns="45720" rIns="91440" bIns="45720" anchor="t">
            <a:spAutoFit/>
          </a:bodyPr>
          <a:lstStyle/>
          <a:p>
            <a:pPr marL="0" indent="0">
              <a:buNone/>
            </a:pPr>
            <a:r>
              <a:rPr lang="en-US" sz="2000" b="1" dirty="0">
                <a:solidFill>
                  <a:srgbClr val="4ABCFD"/>
                </a:solidFill>
                <a:latin typeface="Arial Rounded MT Bold"/>
                <a:cs typeface="Arial"/>
              </a:rPr>
              <a:t>Landfill</a:t>
            </a:r>
            <a:endParaRPr lang="en-US" sz="2000" b="1" dirty="0">
              <a:solidFill>
                <a:srgbClr val="4ABCFD"/>
              </a:solidFill>
              <a:latin typeface="Arial Rounded MT Bold" panose="020F0704030504030204" pitchFamily="34" charset="77"/>
              <a:cs typeface="Arial" panose="020B0604020202020204" pitchFamily="34" charset="0"/>
            </a:endParaRPr>
          </a:p>
          <a:p>
            <a:r>
              <a:rPr lang="en-US" dirty="0">
                <a:latin typeface="Arial"/>
                <a:cs typeface="Arial"/>
              </a:rPr>
              <a:t>If rubbish isn’t sorted properly, it goes to landfills and makes harmful gases like methane. This gas makes the Earth hotter.</a:t>
            </a:r>
          </a:p>
        </p:txBody>
      </p:sp>
      <p:sp>
        <p:nvSpPr>
          <p:cNvPr id="11" name="TextBox 10">
            <a:extLst>
              <a:ext uri="{FF2B5EF4-FFF2-40B4-BE49-F238E27FC236}">
                <a16:creationId xmlns:a16="http://schemas.microsoft.com/office/drawing/2014/main" id="{2AFC2038-D5F3-4335-8276-ECAFFD9F3E71}"/>
              </a:ext>
            </a:extLst>
          </p:cNvPr>
          <p:cNvSpPr txBox="1"/>
          <p:nvPr/>
        </p:nvSpPr>
        <p:spPr>
          <a:xfrm>
            <a:off x="4728987" y="1924969"/>
            <a:ext cx="6967714" cy="1231106"/>
          </a:xfrm>
          <a:prstGeom prst="rect">
            <a:avLst/>
          </a:prstGeom>
          <a:noFill/>
        </p:spPr>
        <p:txBody>
          <a:bodyPr wrap="square" lIns="91440" tIns="45720" rIns="91440" bIns="45720" anchor="t">
            <a:spAutoFit/>
          </a:bodyPr>
          <a:lstStyle/>
          <a:p>
            <a:pPr marL="0" indent="0">
              <a:buNone/>
            </a:pPr>
            <a:r>
              <a:rPr lang="en-US" sz="2000" b="1" dirty="0">
                <a:solidFill>
                  <a:srgbClr val="4ABCFD"/>
                </a:solidFill>
                <a:latin typeface="Arial Rounded MT Bold"/>
                <a:cs typeface="Arial"/>
              </a:rPr>
              <a:t>Rivers and oceans</a:t>
            </a:r>
            <a:endParaRPr lang="en-US" sz="2000" dirty="0">
              <a:solidFill>
                <a:srgbClr val="4ABCFD"/>
              </a:solidFill>
              <a:latin typeface="Arial Rounded MT Bold" panose="020F0704030504030204" pitchFamily="34" charset="77"/>
              <a:cs typeface="Arial" panose="020B0604020202020204" pitchFamily="34" charset="0"/>
            </a:endParaRPr>
          </a:p>
          <a:p>
            <a:r>
              <a:rPr lang="en-US" dirty="0">
                <a:latin typeface="Arial"/>
                <a:cs typeface="Arial"/>
              </a:rPr>
              <a:t>Litter can wash into rivers and oceans when it rains.</a:t>
            </a:r>
          </a:p>
          <a:p>
            <a:r>
              <a:rPr lang="en-US" dirty="0">
                <a:latin typeface="Arial"/>
                <a:cs typeface="Arial"/>
              </a:rPr>
              <a:t>Plastic in the water can hurt fish, turtles, and birds. They might eat it and get sick, or even get stuck in it. </a:t>
            </a:r>
            <a:endParaRPr lang="en-GB" dirty="0">
              <a:latin typeface="Arial"/>
              <a:cs typeface="Arial"/>
            </a:endParaRPr>
          </a:p>
        </p:txBody>
      </p:sp>
      <p:pic>
        <p:nvPicPr>
          <p:cNvPr id="13" name="Graphic 12">
            <a:extLst>
              <a:ext uri="{FF2B5EF4-FFF2-40B4-BE49-F238E27FC236}">
                <a16:creationId xmlns:a16="http://schemas.microsoft.com/office/drawing/2014/main" id="{DA7761A2-8600-A66D-4400-23467EBF11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14550" y="5167012"/>
            <a:ext cx="2086151" cy="1432837"/>
          </a:xfrm>
          <a:prstGeom prst="rect">
            <a:avLst/>
          </a:prstGeom>
          <a:effectLst>
            <a:outerShdw blurRad="157434" dist="38100" dir="13500000" algn="br" rotWithShape="0">
              <a:prstClr val="black">
                <a:alpha val="40000"/>
              </a:prstClr>
            </a:outerShdw>
          </a:effectLst>
        </p:spPr>
      </p:pic>
      <p:pic>
        <p:nvPicPr>
          <p:cNvPr id="18" name="Graphic 17">
            <a:extLst>
              <a:ext uri="{FF2B5EF4-FFF2-40B4-BE49-F238E27FC236}">
                <a16:creationId xmlns:a16="http://schemas.microsoft.com/office/drawing/2014/main" id="{C8764BD6-64FF-49F4-3391-E9189F3976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65012" y="5218724"/>
            <a:ext cx="1219200" cy="1381125"/>
          </a:xfrm>
          <a:prstGeom prst="rect">
            <a:avLst/>
          </a:prstGeom>
          <a:effectLst>
            <a:outerShdw blurRad="241774" dist="38100" dir="13500000" algn="br" rotWithShape="0">
              <a:prstClr val="black">
                <a:alpha val="40000"/>
              </a:prstClr>
            </a:outerShdw>
          </a:effectLst>
        </p:spPr>
      </p:pic>
      <p:pic>
        <p:nvPicPr>
          <p:cNvPr id="21" name="Graphic 20">
            <a:extLst>
              <a:ext uri="{FF2B5EF4-FFF2-40B4-BE49-F238E27FC236}">
                <a16:creationId xmlns:a16="http://schemas.microsoft.com/office/drawing/2014/main" id="{42B7D822-C715-3E9B-678D-08C876F511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58177" y="5024107"/>
            <a:ext cx="1590675" cy="1657350"/>
          </a:xfrm>
          <a:prstGeom prst="rect">
            <a:avLst/>
          </a:prstGeom>
          <a:effectLst>
            <a:outerShdw blurRad="280843" dist="38100" dir="18900000" algn="bl" rotWithShape="0">
              <a:prstClr val="black">
                <a:alpha val="40000"/>
              </a:prstClr>
            </a:outerShdw>
          </a:effectLst>
        </p:spPr>
      </p:pic>
    </p:spTree>
    <p:extLst>
      <p:ext uri="{BB962C8B-B14F-4D97-AF65-F5344CB8AC3E}">
        <p14:creationId xmlns:p14="http://schemas.microsoft.com/office/powerpoint/2010/main" val="192534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8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title="Simpler Recycling Hull - The Environmental Impact of Waste">
            <a:hlinkClick r:id="" action="ppaction://media"/>
            <a:extLst>
              <a:ext uri="{FF2B5EF4-FFF2-40B4-BE49-F238E27FC236}">
                <a16:creationId xmlns:a16="http://schemas.microsoft.com/office/drawing/2014/main" id="{F35F8F97-E7C6-201B-A2BF-F2870E3C1902}"/>
              </a:ext>
            </a:extLst>
          </p:cNvPr>
          <p:cNvPicPr>
            <a:picLocks noRot="1" noChangeAspect="1"/>
          </p:cNvPicPr>
          <p:nvPr>
            <a:videoFile r:link="rId1"/>
          </p:nvPr>
        </p:nvPicPr>
        <p:blipFill>
          <a:blip r:embed="rId3"/>
          <a:stretch>
            <a:fillRect/>
          </a:stretch>
        </p:blipFill>
        <p:spPr>
          <a:xfrm>
            <a:off x="0" y="0"/>
            <a:ext cx="12192000" cy="6888481"/>
          </a:xfrm>
          <a:prstGeom prst="rect">
            <a:avLst/>
          </a:prstGeom>
        </p:spPr>
      </p:pic>
    </p:spTree>
    <p:extLst>
      <p:ext uri="{BB962C8B-B14F-4D97-AF65-F5344CB8AC3E}">
        <p14:creationId xmlns:p14="http://schemas.microsoft.com/office/powerpoint/2010/main" val="201040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864157-24EB-DD65-1C85-25A3732B002F}"/>
              </a:ext>
            </a:extLst>
          </p:cNvPr>
          <p:cNvPicPr>
            <a:picLocks noChangeAspect="1"/>
          </p:cNvPicPr>
          <p:nvPr/>
        </p:nvPicPr>
        <p:blipFill>
          <a:blip r:embed="rId2">
            <a:extLst>
              <a:ext uri="{28A0092B-C50C-407E-A947-70E740481C1C}">
                <a14:useLocalDpi xmlns:a14="http://schemas.microsoft.com/office/drawing/2010/main" val="0"/>
              </a:ext>
            </a:extLst>
          </a:blip>
          <a:srcRect l="-122" t="1791" r="3941" b="1791"/>
          <a:stretch/>
        </p:blipFill>
        <p:spPr>
          <a:xfrm>
            <a:off x="-15499" y="0"/>
            <a:ext cx="12207499" cy="6858000"/>
          </a:xfrm>
          <a:prstGeom prst="rect">
            <a:avLst/>
          </a:prstGeom>
        </p:spPr>
      </p:pic>
      <p:sp>
        <p:nvSpPr>
          <p:cNvPr id="2" name="Rounded Rectangle 6">
            <a:extLst>
              <a:ext uri="{FF2B5EF4-FFF2-40B4-BE49-F238E27FC236}">
                <a16:creationId xmlns:a16="http://schemas.microsoft.com/office/drawing/2014/main" id="{5BD1062B-0B18-943C-E158-62AE6B10F849}"/>
              </a:ext>
            </a:extLst>
          </p:cNvPr>
          <p:cNvSpPr/>
          <p:nvPr/>
        </p:nvSpPr>
        <p:spPr>
          <a:xfrm>
            <a:off x="663289" y="2698230"/>
            <a:ext cx="5812462" cy="3582649"/>
          </a:xfrm>
          <a:prstGeom prst="roundRect">
            <a:avLst>
              <a:gd name="adj" fmla="val 13133"/>
            </a:avLst>
          </a:prstGeom>
          <a:solidFill>
            <a:schemeClr val="bg1"/>
          </a:solidFill>
          <a:ln>
            <a:noFill/>
          </a:ln>
          <a:effectLst>
            <a:outerShdw blurRad="142912" dist="50800" dir="5400000" algn="ctr" rotWithShape="0">
              <a:srgbClr val="000000">
                <a:alpha val="38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endParaRPr lang="en-GB" sz="2800" dirty="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B67F1FBA-4AD9-E288-CA03-5059FC6AACC9}"/>
              </a:ext>
            </a:extLst>
          </p:cNvPr>
          <p:cNvSpPr>
            <a:spLocks noGrp="1"/>
          </p:cNvSpPr>
          <p:nvPr>
            <p:ph idx="1"/>
          </p:nvPr>
        </p:nvSpPr>
        <p:spPr>
          <a:xfrm>
            <a:off x="990765" y="3059877"/>
            <a:ext cx="5187490" cy="3406514"/>
          </a:xfrm>
        </p:spPr>
        <p:txBody>
          <a:bodyPr>
            <a:normAutofit fontScale="92500" lnSpcReduction="10000"/>
          </a:bodyPr>
          <a:lstStyle/>
          <a:p>
            <a:pPr>
              <a:lnSpc>
                <a:spcPct val="150000"/>
              </a:lnSpc>
            </a:pPr>
            <a:r>
              <a:rPr lang="en-US" sz="2000" dirty="0">
                <a:latin typeface="Arial" panose="020B0604020202020204" pitchFamily="34" charset="0"/>
                <a:cs typeface="Arial" panose="020B0604020202020204" pitchFamily="34" charset="0"/>
              </a:rPr>
              <a:t>Put rubbish in the right bin and recycle when you can.</a:t>
            </a:r>
          </a:p>
          <a:p>
            <a:pPr>
              <a:lnSpc>
                <a:spcPct val="150000"/>
              </a:lnSpc>
            </a:pPr>
            <a:r>
              <a:rPr lang="en-US" sz="2000" dirty="0">
                <a:latin typeface="Arial" panose="020B0604020202020204" pitchFamily="34" charset="0"/>
                <a:cs typeface="Arial" panose="020B0604020202020204" pitchFamily="34" charset="0"/>
              </a:rPr>
              <a:t>Don’t litter.</a:t>
            </a:r>
          </a:p>
          <a:p>
            <a:pPr>
              <a:lnSpc>
                <a:spcPct val="150000"/>
              </a:lnSpc>
            </a:pPr>
            <a:r>
              <a:rPr lang="en-US" sz="2000" dirty="0">
                <a:latin typeface="Arial" panose="020B0604020202020204" pitchFamily="34" charset="0"/>
                <a:cs typeface="Arial" panose="020B0604020202020204" pitchFamily="34" charset="0"/>
              </a:rPr>
              <a:t>Use less plastic and more reusable items.</a:t>
            </a:r>
          </a:p>
          <a:p>
            <a:pPr>
              <a:lnSpc>
                <a:spcPct val="150000"/>
              </a:lnSpc>
            </a:pPr>
            <a:r>
              <a:rPr lang="en-US" sz="2000" dirty="0">
                <a:latin typeface="Arial" panose="020B0604020202020204" pitchFamily="34" charset="0"/>
                <a:cs typeface="Arial" panose="020B0604020202020204" pitchFamily="34" charset="0"/>
              </a:rPr>
              <a:t>Remember to give your waste a whoosh to make it safe and correct for disposal. </a:t>
            </a:r>
            <a:br>
              <a:rPr lang="en-US" sz="2000" dirty="0">
                <a:latin typeface="Arial" panose="020B0604020202020204" pitchFamily="34" charset="0"/>
                <a:cs typeface="Arial" panose="020B0604020202020204" pitchFamily="34" charset="0"/>
              </a:rPr>
            </a:br>
            <a:endParaRPr lang="en-GB" sz="2000" b="1" dirty="0">
              <a:solidFill>
                <a:srgbClr val="29AEFD"/>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BD96C05D-E882-50E9-9A87-1DD37677E611}"/>
              </a:ext>
            </a:extLst>
          </p:cNvPr>
          <p:cNvSpPr txBox="1">
            <a:spLocks noGrp="1"/>
          </p:cNvSpPr>
          <p:nvPr>
            <p:ph type="title"/>
          </p:nvPr>
        </p:nvSpPr>
        <p:spPr>
          <a:xfrm>
            <a:off x="822770" y="537763"/>
            <a:ext cx="4798542" cy="1803823"/>
          </a:xfrm>
          <a:prstGeom prst="rect">
            <a:avLst/>
          </a:prstGeom>
          <a:effectLst>
            <a:outerShdw sx="1000" sy="1000" algn="ctr" rotWithShape="0">
              <a:srgbClr val="000000"/>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rgbClr val="29AEFD"/>
                </a:solidFill>
                <a:latin typeface="Arial Rounded MT Bold" panose="020F0704030504030204" pitchFamily="34" charset="77"/>
              </a:rPr>
              <a:t>What can we do to help?</a:t>
            </a:r>
          </a:p>
        </p:txBody>
      </p:sp>
      <p:pic>
        <p:nvPicPr>
          <p:cNvPr id="6" name="Picture 5">
            <a:extLst>
              <a:ext uri="{FF2B5EF4-FFF2-40B4-BE49-F238E27FC236}">
                <a16:creationId xmlns:a16="http://schemas.microsoft.com/office/drawing/2014/main" id="{37CEE83F-03A9-732F-4B05-2D1CC433F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5587" y="537763"/>
            <a:ext cx="1701800" cy="1701800"/>
          </a:xfrm>
          <a:prstGeom prst="rect">
            <a:avLst/>
          </a:prstGeom>
        </p:spPr>
      </p:pic>
    </p:spTree>
    <p:extLst>
      <p:ext uri="{BB962C8B-B14F-4D97-AF65-F5344CB8AC3E}">
        <p14:creationId xmlns:p14="http://schemas.microsoft.com/office/powerpoint/2010/main" val="166714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ssolv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ssolv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dissolv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xit" presetSubtype="0" fill="hold" nodeType="clickEffect">
                                  <p:stCondLst>
                                    <p:cond delay="0"/>
                                  </p:stCondLst>
                                  <p:childTnLst>
                                    <p:animEffect transition="out" filter="fade">
                                      <p:cBhvr>
                                        <p:cTn id="36" dur="1000"/>
                                        <p:tgtEl>
                                          <p:spTgt spid="6"/>
                                        </p:tgtEl>
                                      </p:cBhvr>
                                    </p:animEffect>
                                    <p:anim calcmode="lin" valueType="num">
                                      <p:cBhvr>
                                        <p:cTn id="37" dur="1000"/>
                                        <p:tgtEl>
                                          <p:spTgt spid="6"/>
                                        </p:tgtEl>
                                        <p:attrNameLst>
                                          <p:attrName>ppt_x</p:attrName>
                                        </p:attrNameLst>
                                      </p:cBhvr>
                                      <p:tavLst>
                                        <p:tav tm="0">
                                          <p:val>
                                            <p:strVal val="ppt_x"/>
                                          </p:val>
                                        </p:tav>
                                        <p:tav tm="100000">
                                          <p:val>
                                            <p:strVal val="ppt_x"/>
                                          </p:val>
                                        </p:tav>
                                      </p:tavLst>
                                    </p:anim>
                                    <p:anim calcmode="lin" valueType="num">
                                      <p:cBhvr>
                                        <p:cTn id="38" dur="100" decel="100000"/>
                                        <p:tgtEl>
                                          <p:spTgt spid="6"/>
                                        </p:tgtEl>
                                        <p:attrNameLst>
                                          <p:attrName>ppt_y</p:attrName>
                                        </p:attrNameLst>
                                      </p:cBhvr>
                                      <p:tavLst>
                                        <p:tav tm="0">
                                          <p:val>
                                            <p:strVal val="ppt_y"/>
                                          </p:val>
                                        </p:tav>
                                        <p:tav tm="100000">
                                          <p:val>
                                            <p:strVal val="ppt_y-.03"/>
                                          </p:val>
                                        </p:tav>
                                      </p:tavLst>
                                    </p:anim>
                                    <p:anim calcmode="lin" valueType="num">
                                      <p:cBhvr>
                                        <p:cTn id="39" dur="900" accel="100000">
                                          <p:stCondLst>
                                            <p:cond delay="100"/>
                                          </p:stCondLst>
                                        </p:cTn>
                                        <p:tgtEl>
                                          <p:spTgt spid="6"/>
                                        </p:tgtEl>
                                        <p:attrNameLst>
                                          <p:attrName>ppt_y</p:attrName>
                                        </p:attrNameLst>
                                      </p:cBhvr>
                                      <p:tavLst>
                                        <p:tav tm="0">
                                          <p:val>
                                            <p:strVal val="ppt_y"/>
                                          </p:val>
                                        </p:tav>
                                        <p:tav tm="100000">
                                          <p:val>
                                            <p:strVal val="ppt_y+1"/>
                                          </p:val>
                                        </p:tav>
                                      </p:tavLst>
                                    </p:anim>
                                    <p:set>
                                      <p:cBhvr>
                                        <p:cTn id="40"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1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40C5CA-2D48-67DC-96E0-E1533076D19A}"/>
              </a:ext>
            </a:extLst>
          </p:cNvPr>
          <p:cNvPicPr>
            <a:picLocks noChangeAspect="1"/>
          </p:cNvPicPr>
          <p:nvPr/>
        </p:nvPicPr>
        <p:blipFill>
          <a:blip r:embed="rId2">
            <a:alphaModFix/>
            <a:extLst>
              <a:ext uri="{28A0092B-C50C-407E-A947-70E740481C1C}">
                <a14:useLocalDpi xmlns:a14="http://schemas.microsoft.com/office/drawing/2010/main" val="0"/>
              </a:ext>
            </a:extLst>
          </a:blip>
          <a:srcRect l="5818" r="8922" b="14740"/>
          <a:stretch/>
        </p:blipFill>
        <p:spPr>
          <a:xfrm>
            <a:off x="0" y="0"/>
            <a:ext cx="12192001" cy="6858000"/>
          </a:xfrm>
          <a:prstGeom prst="rect">
            <a:avLst/>
          </a:prstGeom>
        </p:spPr>
      </p:pic>
      <p:sp>
        <p:nvSpPr>
          <p:cNvPr id="5" name="Rounded Rectangle 4">
            <a:extLst>
              <a:ext uri="{FF2B5EF4-FFF2-40B4-BE49-F238E27FC236}">
                <a16:creationId xmlns:a16="http://schemas.microsoft.com/office/drawing/2014/main" id="{D53083E8-CD83-E338-FB72-6413CF2CDC80}"/>
              </a:ext>
            </a:extLst>
          </p:cNvPr>
          <p:cNvSpPr/>
          <p:nvPr/>
        </p:nvSpPr>
        <p:spPr>
          <a:xfrm>
            <a:off x="612731" y="642013"/>
            <a:ext cx="5387236" cy="5588305"/>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Let’s discuss…</a:t>
            </a:r>
          </a:p>
        </p:txBody>
      </p:sp>
      <p:sp>
        <p:nvSpPr>
          <p:cNvPr id="6" name="Rounded Rectangle 13">
            <a:extLst>
              <a:ext uri="{FF2B5EF4-FFF2-40B4-BE49-F238E27FC236}">
                <a16:creationId xmlns:a16="http://schemas.microsoft.com/office/drawing/2014/main" id="{51F5359F-31A7-9D21-0AFD-90C3FCDE14D0}"/>
              </a:ext>
            </a:extLst>
          </p:cNvPr>
          <p:cNvSpPr/>
          <p:nvPr/>
        </p:nvSpPr>
        <p:spPr>
          <a:xfrm>
            <a:off x="906057" y="5141626"/>
            <a:ext cx="4812819" cy="801429"/>
          </a:xfrm>
          <a:prstGeom prst="roundRect">
            <a:avLst>
              <a:gd name="adj" fmla="val 15810"/>
            </a:avLst>
          </a:prstGeom>
          <a:solidFill>
            <a:srgbClr val="7DB552"/>
          </a:solidFill>
          <a:ln>
            <a:noFill/>
          </a:ln>
          <a:effectLst>
            <a:outerShdw sx="1000" sy="1000" algn="ctr"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DBAC17B-F2B6-53EB-0FE1-3C746465A55F}"/>
              </a:ext>
            </a:extLst>
          </p:cNvPr>
          <p:cNvSpPr>
            <a:spLocks noGrp="1"/>
          </p:cNvSpPr>
          <p:nvPr>
            <p:ph idx="1"/>
          </p:nvPr>
        </p:nvSpPr>
        <p:spPr>
          <a:xfrm>
            <a:off x="1048063" y="2712190"/>
            <a:ext cx="4670814" cy="2379948"/>
          </a:xfrm>
        </p:spPr>
        <p:txBody>
          <a:bodyPr>
            <a:normAutofit/>
          </a:bodyPr>
          <a:lstStyle/>
          <a:p>
            <a:pPr marL="0" indent="0">
              <a:lnSpc>
                <a:spcPct val="120000"/>
              </a:lnSpc>
              <a:buNone/>
            </a:pPr>
            <a:r>
              <a:rPr lang="en-GB" sz="1900" dirty="0">
                <a:latin typeface="Arial" panose="020B0604020202020204" pitchFamily="34" charset="0"/>
                <a:cs typeface="Arial" panose="020B0604020202020204" pitchFamily="34" charset="0"/>
              </a:rPr>
              <a:t>Our household bins are great for disposing of food waste and smaller items, but what do we do with the bigger items that won’t fit like </a:t>
            </a:r>
            <a:r>
              <a:rPr lang="en-GB" sz="1900" b="1" dirty="0">
                <a:solidFill>
                  <a:srgbClr val="7DB552"/>
                </a:solidFill>
                <a:latin typeface="Arial" panose="020B0604020202020204" pitchFamily="34" charset="0"/>
                <a:cs typeface="Arial" panose="020B0604020202020204" pitchFamily="34" charset="0"/>
              </a:rPr>
              <a:t>old furniture, </a:t>
            </a:r>
            <a:r>
              <a:rPr lang="en-GB" sz="1900" dirty="0">
                <a:latin typeface="Arial" panose="020B0604020202020204" pitchFamily="34" charset="0"/>
                <a:cs typeface="Arial" panose="020B0604020202020204" pitchFamily="34" charset="0"/>
              </a:rPr>
              <a:t>or electronics like </a:t>
            </a:r>
            <a:r>
              <a:rPr lang="en-GB" sz="1900" b="1" dirty="0">
                <a:solidFill>
                  <a:srgbClr val="7DB552"/>
                </a:solidFill>
                <a:latin typeface="Arial" panose="020B0604020202020204" pitchFamily="34" charset="0"/>
                <a:cs typeface="Arial" panose="020B0604020202020204" pitchFamily="34" charset="0"/>
              </a:rPr>
              <a:t>mobile phones </a:t>
            </a:r>
            <a:r>
              <a:rPr lang="en-GB" sz="1900" dirty="0">
                <a:latin typeface="Arial" panose="020B0604020202020204" pitchFamily="34" charset="0"/>
                <a:cs typeface="Arial" panose="020B0604020202020204" pitchFamily="34" charset="0"/>
              </a:rPr>
              <a:t>and</a:t>
            </a:r>
            <a:r>
              <a:rPr lang="en-GB" sz="1900" b="1" dirty="0">
                <a:latin typeface="Arial" panose="020B0604020202020204" pitchFamily="34" charset="0"/>
                <a:cs typeface="Arial" panose="020B0604020202020204" pitchFamily="34" charset="0"/>
              </a:rPr>
              <a:t> </a:t>
            </a:r>
            <a:r>
              <a:rPr lang="en-GB" sz="1900" b="1" dirty="0">
                <a:solidFill>
                  <a:srgbClr val="7DB552"/>
                </a:solidFill>
                <a:latin typeface="Arial" panose="020B0604020202020204" pitchFamily="34" charset="0"/>
                <a:cs typeface="Arial" panose="020B0604020202020204" pitchFamily="34" charset="0"/>
              </a:rPr>
              <a:t>batteries?</a:t>
            </a:r>
          </a:p>
        </p:txBody>
      </p:sp>
      <p:sp>
        <p:nvSpPr>
          <p:cNvPr id="8" name="TextBox 7">
            <a:extLst>
              <a:ext uri="{FF2B5EF4-FFF2-40B4-BE49-F238E27FC236}">
                <a16:creationId xmlns:a16="http://schemas.microsoft.com/office/drawing/2014/main" id="{9776415B-D7CB-69B4-A3A9-961F0F141C0B}"/>
              </a:ext>
            </a:extLst>
          </p:cNvPr>
          <p:cNvSpPr txBox="1"/>
          <p:nvPr/>
        </p:nvSpPr>
        <p:spPr>
          <a:xfrm>
            <a:off x="1914423" y="5266283"/>
            <a:ext cx="3852470" cy="523220"/>
          </a:xfrm>
          <a:prstGeom prst="rect">
            <a:avLst/>
          </a:prstGeom>
          <a:noFill/>
        </p:spPr>
        <p:txBody>
          <a:bodyPr wrap="square">
            <a:spAutoFit/>
          </a:bodyPr>
          <a:lstStyle/>
          <a:p>
            <a:pPr marL="0" indent="0">
              <a:buNone/>
            </a:pPr>
            <a:r>
              <a:rPr lang="en-GB" sz="2800" dirty="0">
                <a:solidFill>
                  <a:schemeClr val="bg1"/>
                </a:solidFill>
                <a:latin typeface="Arial Rounded MT Bold" panose="020F0704030504030204" pitchFamily="34" charset="0"/>
              </a:rPr>
              <a:t>Let’s discuss…</a:t>
            </a:r>
          </a:p>
        </p:txBody>
      </p:sp>
      <p:pic>
        <p:nvPicPr>
          <p:cNvPr id="10" name="Picture 9" descr="A cartoon battery with eyes and a cartoon character&#10;&#10;AI-generated content may be incorrect.">
            <a:extLst>
              <a:ext uri="{FF2B5EF4-FFF2-40B4-BE49-F238E27FC236}">
                <a16:creationId xmlns:a16="http://schemas.microsoft.com/office/drawing/2014/main" id="{EDDE26F8-C721-A099-7F90-471D22C3E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0597" y="2267053"/>
            <a:ext cx="2270832" cy="2334927"/>
          </a:xfrm>
          <a:prstGeom prst="rect">
            <a:avLst/>
          </a:prstGeom>
          <a:effectLst>
            <a:outerShdw blurRad="133389" dist="50800" dir="5400000" algn="ctr" rotWithShape="0">
              <a:srgbClr val="000000">
                <a:alpha val="33000"/>
              </a:srgbClr>
            </a:outerShdw>
          </a:effectLst>
        </p:spPr>
      </p:pic>
      <p:pic>
        <p:nvPicPr>
          <p:cNvPr id="12" name="Picture 11" descr="A white device with a black screen and a black cord&#10;&#10;AI-generated content may be incorrect.">
            <a:extLst>
              <a:ext uri="{FF2B5EF4-FFF2-40B4-BE49-F238E27FC236}">
                <a16:creationId xmlns:a16="http://schemas.microsoft.com/office/drawing/2014/main" id="{43FF5C3E-37F3-F9F2-298E-277021CD14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268" y="3807529"/>
            <a:ext cx="2318956" cy="2422789"/>
          </a:xfrm>
          <a:prstGeom prst="rect">
            <a:avLst/>
          </a:prstGeom>
          <a:effectLst>
            <a:outerShdw blurRad="98735" dist="50800" dir="5400000" algn="ctr" rotWithShape="0">
              <a:srgbClr val="000000">
                <a:alpha val="26692"/>
              </a:srgbClr>
            </a:outerShdw>
          </a:effectLst>
        </p:spPr>
      </p:pic>
      <p:sp>
        <p:nvSpPr>
          <p:cNvPr id="11" name="Title 1">
            <a:extLst>
              <a:ext uri="{FF2B5EF4-FFF2-40B4-BE49-F238E27FC236}">
                <a16:creationId xmlns:a16="http://schemas.microsoft.com/office/drawing/2014/main" id="{3D0F5F6D-66BE-0BB0-4DE6-C86E82A76895}"/>
              </a:ext>
            </a:extLst>
          </p:cNvPr>
          <p:cNvSpPr>
            <a:spLocks noGrp="1"/>
          </p:cNvSpPr>
          <p:nvPr>
            <p:ph type="title"/>
          </p:nvPr>
        </p:nvSpPr>
        <p:spPr>
          <a:xfrm>
            <a:off x="1048061" y="1068496"/>
            <a:ext cx="4670815" cy="1477755"/>
          </a:xfrm>
        </p:spPr>
        <p:txBody>
          <a:bodyPr>
            <a:normAutofit fontScale="90000"/>
          </a:bodyPr>
          <a:lstStyle/>
          <a:p>
            <a:r>
              <a:rPr lang="en-GB" sz="3600" b="1" dirty="0">
                <a:solidFill>
                  <a:srgbClr val="7DB552"/>
                </a:solidFill>
                <a:latin typeface="Arial Rounded MT Bold" panose="020F0704030504030204" pitchFamily="34" charset="0"/>
              </a:rPr>
              <a:t>What about items </a:t>
            </a:r>
            <a:br>
              <a:rPr lang="en-GB" sz="3600" b="1" dirty="0">
                <a:solidFill>
                  <a:srgbClr val="7DB552"/>
                </a:solidFill>
                <a:latin typeface="Arial Rounded MT Bold" panose="020F0704030504030204" pitchFamily="34" charset="0"/>
              </a:rPr>
            </a:br>
            <a:r>
              <a:rPr lang="en-GB" sz="3600" b="1" dirty="0">
                <a:solidFill>
                  <a:srgbClr val="7DB552"/>
                </a:solidFill>
                <a:latin typeface="Arial Rounded MT Bold" panose="020F0704030504030204" pitchFamily="34" charset="0"/>
              </a:rPr>
              <a:t>that can’t fit in our household bins?</a:t>
            </a:r>
          </a:p>
        </p:txBody>
      </p:sp>
      <p:pic>
        <p:nvPicPr>
          <p:cNvPr id="7" name="Picture 6" descr="A cartoon of a light bulb and a yellow egg&#10;&#10;AI-generated content may be incorrect.">
            <a:extLst>
              <a:ext uri="{FF2B5EF4-FFF2-40B4-BE49-F238E27FC236}">
                <a16:creationId xmlns:a16="http://schemas.microsoft.com/office/drawing/2014/main" id="{9400741B-8B15-B0C1-C640-991CE33412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67061">
            <a:off x="7038066" y="533761"/>
            <a:ext cx="1645359" cy="2829483"/>
          </a:xfrm>
          <a:prstGeom prst="rect">
            <a:avLst/>
          </a:prstGeom>
          <a:effectLst>
            <a:outerShdw blurRad="240315" dist="50800" dir="5400000" algn="ctr" rotWithShape="0">
              <a:srgbClr val="000000">
                <a:alpha val="32000"/>
              </a:srgbClr>
            </a:outerShdw>
          </a:effectLst>
        </p:spPr>
      </p:pic>
    </p:spTree>
    <p:extLst>
      <p:ext uri="{BB962C8B-B14F-4D97-AF65-F5344CB8AC3E}">
        <p14:creationId xmlns:p14="http://schemas.microsoft.com/office/powerpoint/2010/main" val="194652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7"/>
                                        </p:tgtEl>
                                        <p:attrNameLst>
                                          <p:attrName>r</p:attrName>
                                        </p:attrNameLst>
                                      </p:cBhvr>
                                    </p:animRot>
                                    <p:animRot by="-240000">
                                      <p:cBhvr>
                                        <p:cTn id="17" dur="200" fill="hold">
                                          <p:stCondLst>
                                            <p:cond delay="200"/>
                                          </p:stCondLst>
                                        </p:cTn>
                                        <p:tgtEl>
                                          <p:spTgt spid="7"/>
                                        </p:tgtEl>
                                        <p:attrNameLst>
                                          <p:attrName>r</p:attrName>
                                        </p:attrNameLst>
                                      </p:cBhvr>
                                    </p:animRot>
                                    <p:animRot by="240000">
                                      <p:cBhvr>
                                        <p:cTn id="18" dur="200" fill="hold">
                                          <p:stCondLst>
                                            <p:cond delay="400"/>
                                          </p:stCondLst>
                                        </p:cTn>
                                        <p:tgtEl>
                                          <p:spTgt spid="7"/>
                                        </p:tgtEl>
                                        <p:attrNameLst>
                                          <p:attrName>r</p:attrName>
                                        </p:attrNameLst>
                                      </p:cBhvr>
                                    </p:animRot>
                                    <p:animRot by="-240000">
                                      <p:cBhvr>
                                        <p:cTn id="19" dur="200" fill="hold">
                                          <p:stCondLst>
                                            <p:cond delay="600"/>
                                          </p:stCondLst>
                                        </p:cTn>
                                        <p:tgtEl>
                                          <p:spTgt spid="7"/>
                                        </p:tgtEl>
                                        <p:attrNameLst>
                                          <p:attrName>r</p:attrName>
                                        </p:attrNameLst>
                                      </p:cBhvr>
                                    </p:animRot>
                                    <p:animRot by="120000">
                                      <p:cBhvr>
                                        <p:cTn id="20" dur="200" fill="hold">
                                          <p:stCondLst>
                                            <p:cond delay="800"/>
                                          </p:stCondLst>
                                        </p:cTn>
                                        <p:tgtEl>
                                          <p:spTgt spid="7"/>
                                        </p:tgtEl>
                                        <p:attrNameLst>
                                          <p:attrName>r</p:attrName>
                                        </p:attrNameLst>
                                      </p:cBhvr>
                                    </p:animRot>
                                  </p:childTnLst>
                                </p:cTn>
                              </p:par>
                              <p:par>
                                <p:cTn id="21" presetID="32" presetClass="emph" presetSubtype="0" fill="hold" nodeType="withEffect">
                                  <p:stCondLst>
                                    <p:cond delay="0"/>
                                  </p:stCondLst>
                                  <p:childTnLst>
                                    <p:animRot by="120000">
                                      <p:cBhvr>
                                        <p:cTn id="22" dur="100" fill="hold">
                                          <p:stCondLst>
                                            <p:cond delay="0"/>
                                          </p:stCondLst>
                                        </p:cTn>
                                        <p:tgtEl>
                                          <p:spTgt spid="10"/>
                                        </p:tgtEl>
                                        <p:attrNameLst>
                                          <p:attrName>r</p:attrName>
                                        </p:attrNameLst>
                                      </p:cBhvr>
                                    </p:animRot>
                                    <p:animRot by="-240000">
                                      <p:cBhvr>
                                        <p:cTn id="23" dur="200" fill="hold">
                                          <p:stCondLst>
                                            <p:cond delay="200"/>
                                          </p:stCondLst>
                                        </p:cTn>
                                        <p:tgtEl>
                                          <p:spTgt spid="10"/>
                                        </p:tgtEl>
                                        <p:attrNameLst>
                                          <p:attrName>r</p:attrName>
                                        </p:attrNameLst>
                                      </p:cBhvr>
                                    </p:animRot>
                                    <p:animRot by="240000">
                                      <p:cBhvr>
                                        <p:cTn id="24" dur="200" fill="hold">
                                          <p:stCondLst>
                                            <p:cond delay="400"/>
                                          </p:stCondLst>
                                        </p:cTn>
                                        <p:tgtEl>
                                          <p:spTgt spid="10"/>
                                        </p:tgtEl>
                                        <p:attrNameLst>
                                          <p:attrName>r</p:attrName>
                                        </p:attrNameLst>
                                      </p:cBhvr>
                                    </p:animRot>
                                    <p:animRot by="-240000">
                                      <p:cBhvr>
                                        <p:cTn id="25" dur="200" fill="hold">
                                          <p:stCondLst>
                                            <p:cond delay="600"/>
                                          </p:stCondLst>
                                        </p:cTn>
                                        <p:tgtEl>
                                          <p:spTgt spid="10"/>
                                        </p:tgtEl>
                                        <p:attrNameLst>
                                          <p:attrName>r</p:attrName>
                                        </p:attrNameLst>
                                      </p:cBhvr>
                                    </p:animRot>
                                    <p:animRot by="120000">
                                      <p:cBhvr>
                                        <p:cTn id="26" dur="200" fill="hold">
                                          <p:stCondLst>
                                            <p:cond delay="800"/>
                                          </p:stCondLst>
                                        </p:cTn>
                                        <p:tgtEl>
                                          <p:spTgt spid="10"/>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12"/>
                                        </p:tgtEl>
                                        <p:attrNameLst>
                                          <p:attrName>r</p:attrName>
                                        </p:attrNameLst>
                                      </p:cBhvr>
                                    </p:animRot>
                                    <p:animRot by="-240000">
                                      <p:cBhvr>
                                        <p:cTn id="29" dur="200" fill="hold">
                                          <p:stCondLst>
                                            <p:cond delay="200"/>
                                          </p:stCondLst>
                                        </p:cTn>
                                        <p:tgtEl>
                                          <p:spTgt spid="12"/>
                                        </p:tgtEl>
                                        <p:attrNameLst>
                                          <p:attrName>r</p:attrName>
                                        </p:attrNameLst>
                                      </p:cBhvr>
                                    </p:animRot>
                                    <p:animRot by="240000">
                                      <p:cBhvr>
                                        <p:cTn id="30" dur="200" fill="hold">
                                          <p:stCondLst>
                                            <p:cond delay="400"/>
                                          </p:stCondLst>
                                        </p:cTn>
                                        <p:tgtEl>
                                          <p:spTgt spid="12"/>
                                        </p:tgtEl>
                                        <p:attrNameLst>
                                          <p:attrName>r</p:attrName>
                                        </p:attrNameLst>
                                      </p:cBhvr>
                                    </p:animRot>
                                    <p:animRot by="-240000">
                                      <p:cBhvr>
                                        <p:cTn id="31" dur="200" fill="hold">
                                          <p:stCondLst>
                                            <p:cond delay="600"/>
                                          </p:stCondLst>
                                        </p:cTn>
                                        <p:tgtEl>
                                          <p:spTgt spid="12"/>
                                        </p:tgtEl>
                                        <p:attrNameLst>
                                          <p:attrName>r</p:attrName>
                                        </p:attrNameLst>
                                      </p:cBhvr>
                                    </p:animRot>
                                    <p:animRot by="120000">
                                      <p:cBhvr>
                                        <p:cTn id="32" dur="200" fill="hold">
                                          <p:stCondLst>
                                            <p:cond delay="800"/>
                                          </p:stCondLst>
                                        </p:cTn>
                                        <p:tgtEl>
                                          <p:spTgt spid="12"/>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mpfire in the woods&#10;&#10;Description automatically generated">
            <a:extLst>
              <a:ext uri="{FF2B5EF4-FFF2-40B4-BE49-F238E27FC236}">
                <a16:creationId xmlns:a16="http://schemas.microsoft.com/office/drawing/2014/main" id="{A52E459A-8D4E-EB6C-4956-AD8C191A1688}"/>
              </a:ext>
            </a:extLst>
          </p:cNvPr>
          <p:cNvPicPr>
            <a:picLocks noChangeAspect="1"/>
          </p:cNvPicPr>
          <p:nvPr/>
        </p:nvPicPr>
        <p:blipFill>
          <a:blip r:embed="rId3">
            <a:extLst>
              <a:ext uri="{28A0092B-C50C-407E-A947-70E740481C1C}">
                <a14:useLocalDpi xmlns:a14="http://schemas.microsoft.com/office/drawing/2010/main" val="0"/>
              </a:ext>
            </a:extLst>
          </a:blip>
          <a:srcRect l="6190" t="3542" r="6026" b="8674"/>
          <a:stretch/>
        </p:blipFill>
        <p:spPr>
          <a:xfrm>
            <a:off x="-1" y="0"/>
            <a:ext cx="12214663" cy="6858000"/>
          </a:xfrm>
          <a:prstGeom prst="rect">
            <a:avLst/>
          </a:prstGeom>
        </p:spPr>
      </p:pic>
      <p:sp>
        <p:nvSpPr>
          <p:cNvPr id="11" name="Rounded Rectangle 4">
            <a:extLst>
              <a:ext uri="{FF2B5EF4-FFF2-40B4-BE49-F238E27FC236}">
                <a16:creationId xmlns:a16="http://schemas.microsoft.com/office/drawing/2014/main" id="{CD2D9318-0AAB-0E04-64FB-53869D2B6E17}"/>
              </a:ext>
            </a:extLst>
          </p:cNvPr>
          <p:cNvSpPr/>
          <p:nvPr/>
        </p:nvSpPr>
        <p:spPr>
          <a:xfrm>
            <a:off x="6682153" y="634847"/>
            <a:ext cx="4929743" cy="5588305"/>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Let’s discuss…</a:t>
            </a:r>
          </a:p>
        </p:txBody>
      </p:sp>
      <p:sp>
        <p:nvSpPr>
          <p:cNvPr id="19" name="Rounded Rectangle 18">
            <a:extLst>
              <a:ext uri="{FF2B5EF4-FFF2-40B4-BE49-F238E27FC236}">
                <a16:creationId xmlns:a16="http://schemas.microsoft.com/office/drawing/2014/main" id="{566AE85E-E1CD-C324-9E9C-04D5D53F4C50}"/>
              </a:ext>
            </a:extLst>
          </p:cNvPr>
          <p:cNvSpPr/>
          <p:nvPr/>
        </p:nvSpPr>
        <p:spPr>
          <a:xfrm>
            <a:off x="7027795" y="4482059"/>
            <a:ext cx="4262529" cy="1394085"/>
          </a:xfrm>
          <a:prstGeom prst="roundRect">
            <a:avLst/>
          </a:prstGeom>
          <a:solidFill>
            <a:srgbClr val="C04E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9F01A8E-39D5-DA2C-4AFB-6C7C2E39E1CA}"/>
              </a:ext>
            </a:extLst>
          </p:cNvPr>
          <p:cNvSpPr>
            <a:spLocks noGrp="1"/>
          </p:cNvSpPr>
          <p:nvPr>
            <p:ph idx="1"/>
          </p:nvPr>
        </p:nvSpPr>
        <p:spPr>
          <a:xfrm>
            <a:off x="7183604" y="4592265"/>
            <a:ext cx="4166680" cy="1918331"/>
          </a:xfrm>
        </p:spPr>
        <p:txBody>
          <a:bodyPr vert="horz" lIns="91440" tIns="45720" rIns="91440" bIns="45720" rtlCol="0" anchor="t">
            <a:normAutofit/>
          </a:bodyPr>
          <a:lstStyle/>
          <a:p>
            <a:pPr marL="0" indent="0">
              <a:lnSpc>
                <a:spcPct val="120000"/>
              </a:lnSpc>
              <a:buNone/>
            </a:pPr>
            <a:r>
              <a:rPr lang="en-US" sz="2000" b="1" dirty="0">
                <a:solidFill>
                  <a:schemeClr val="bg1"/>
                </a:solidFill>
                <a:latin typeface="Arial"/>
                <a:cs typeface="Arial"/>
              </a:rPr>
              <a:t>They don’t realise the harm they are causing to the environment by doing this!</a:t>
            </a:r>
            <a:endParaRPr lang="en-US" dirty="0">
              <a:solidFill>
                <a:schemeClr val="bg1"/>
              </a:solidFill>
              <a:latin typeface="Arial"/>
              <a:cs typeface="Arial"/>
            </a:endParaRPr>
          </a:p>
          <a:p>
            <a:endParaRPr lang="en-GB" sz="3200" dirty="0">
              <a:solidFill>
                <a:schemeClr val="bg1"/>
              </a:solidFill>
            </a:endParaRPr>
          </a:p>
        </p:txBody>
      </p:sp>
      <p:sp>
        <p:nvSpPr>
          <p:cNvPr id="10" name="TextBox 9">
            <a:extLst>
              <a:ext uri="{FF2B5EF4-FFF2-40B4-BE49-F238E27FC236}">
                <a16:creationId xmlns:a16="http://schemas.microsoft.com/office/drawing/2014/main" id="{F69A5A60-9D1B-792A-DC45-03CF48750D1B}"/>
              </a:ext>
            </a:extLst>
          </p:cNvPr>
          <p:cNvSpPr txBox="1"/>
          <p:nvPr/>
        </p:nvSpPr>
        <p:spPr>
          <a:xfrm>
            <a:off x="7063684" y="1153550"/>
            <a:ext cx="4262529" cy="3013004"/>
          </a:xfrm>
          <a:prstGeom prst="rect">
            <a:avLst/>
          </a:prstGeom>
          <a:noFill/>
        </p:spPr>
        <p:txBody>
          <a:bodyPr wrap="square">
            <a:spAutoFit/>
          </a:bodyPr>
          <a:lstStyle/>
          <a:p>
            <a:pPr marL="0" indent="0">
              <a:lnSpc>
                <a:spcPct val="120000"/>
              </a:lnSpc>
              <a:buNone/>
            </a:pPr>
            <a:r>
              <a:rPr lang="en-US" sz="2000" dirty="0">
                <a:latin typeface="Arial" panose="020B0604020202020204" pitchFamily="34" charset="0"/>
                <a:cs typeface="Arial" panose="020B0604020202020204" pitchFamily="34" charset="0"/>
              </a:rPr>
              <a:t>Sometimes people are unsure on what to do with these items, and put them in their black bin, burn them in garden fires or even dump them on the streets themselves!</a:t>
            </a:r>
          </a:p>
          <a:p>
            <a:pPr marL="0" indent="0">
              <a:lnSpc>
                <a:spcPct val="120000"/>
              </a:lnSpc>
              <a:buNone/>
            </a:pPr>
            <a:endParaRPr lang="en-US" sz="2000" dirty="0">
              <a:latin typeface="Arial" panose="020B0604020202020204" pitchFamily="34" charset="0"/>
              <a:cs typeface="Arial" panose="020B0604020202020204" pitchFamily="34" charset="0"/>
            </a:endParaRPr>
          </a:p>
          <a:p>
            <a:pPr marL="0" indent="0">
              <a:lnSpc>
                <a:spcPct val="120000"/>
              </a:lnSpc>
              <a:buNone/>
            </a:pPr>
            <a:r>
              <a:rPr lang="en-US" sz="2000" dirty="0">
                <a:latin typeface="Arial" panose="020B0604020202020204" pitchFamily="34" charset="0"/>
                <a:cs typeface="Arial" panose="020B0604020202020204" pitchFamily="34" charset="0"/>
              </a:rPr>
              <a:t>This is known as </a:t>
            </a:r>
            <a:r>
              <a:rPr lang="en-US" sz="2000" b="1" dirty="0">
                <a:latin typeface="Arial" panose="020B0604020202020204" pitchFamily="34" charset="0"/>
                <a:cs typeface="Arial" panose="020B0604020202020204" pitchFamily="34" charset="0"/>
              </a:rPr>
              <a:t>fly tipping </a:t>
            </a:r>
            <a:r>
              <a:rPr lang="en-US" sz="2000" dirty="0">
                <a:latin typeface="Arial" panose="020B0604020202020204" pitchFamily="34" charset="0"/>
                <a:cs typeface="Arial" panose="020B0604020202020204" pitchFamily="34" charset="0"/>
              </a:rPr>
              <a:t>and is </a:t>
            </a:r>
            <a:r>
              <a:rPr lang="en-US" sz="2000" b="1" dirty="0">
                <a:latin typeface="Arial" panose="020B0604020202020204" pitchFamily="34" charset="0"/>
                <a:cs typeface="Arial" panose="020B0604020202020204" pitchFamily="34" charset="0"/>
              </a:rPr>
              <a:t>illegal</a:t>
            </a:r>
            <a:r>
              <a:rPr lang="en-US" sz="2000" dirty="0">
                <a:latin typeface="Arial" panose="020B0604020202020204" pitchFamily="34" charset="0"/>
                <a:cs typeface="Arial" panose="020B0604020202020204" pitchFamily="34" charset="0"/>
              </a:rPr>
              <a:t>.</a:t>
            </a:r>
          </a:p>
        </p:txBody>
      </p:sp>
      <p:sp>
        <p:nvSpPr>
          <p:cNvPr id="17" name="Content Placeholder 2">
            <a:extLst>
              <a:ext uri="{FF2B5EF4-FFF2-40B4-BE49-F238E27FC236}">
                <a16:creationId xmlns:a16="http://schemas.microsoft.com/office/drawing/2014/main" id="{AD955DA0-E942-2AF6-6D77-0EA131E1C7F3}"/>
              </a:ext>
            </a:extLst>
          </p:cNvPr>
          <p:cNvSpPr txBox="1">
            <a:spLocks/>
          </p:cNvSpPr>
          <p:nvPr/>
        </p:nvSpPr>
        <p:spPr>
          <a:xfrm>
            <a:off x="3702085" y="249982"/>
            <a:ext cx="5177980" cy="373741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26200" dirty="0">
                <a:solidFill>
                  <a:schemeClr val="accent2">
                    <a:lumMod val="75000"/>
                  </a:schemeClr>
                </a:solidFill>
                <a:latin typeface="Arial" panose="020B0604020202020204" pitchFamily="34" charset="0"/>
                <a:cs typeface="Arial" panose="020B0604020202020204" pitchFamily="34" charset="0"/>
              </a:rPr>
              <a:t>x</a:t>
            </a:r>
            <a:endParaRPr lang="en-GB" sz="45800" dirty="0">
              <a:solidFill>
                <a:schemeClr val="accent2">
                  <a:lumMod val="75000"/>
                </a:schemeClr>
              </a:solidFill>
            </a:endParaRPr>
          </a:p>
        </p:txBody>
      </p:sp>
    </p:spTree>
    <p:extLst>
      <p:ext uri="{BB962C8B-B14F-4D97-AF65-F5344CB8AC3E}">
        <p14:creationId xmlns:p14="http://schemas.microsoft.com/office/powerpoint/2010/main" val="101218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FBFD5-7B78-A3B9-0629-875BF1369C02}"/>
            </a:ext>
          </a:extLst>
        </p:cNvPr>
        <p:cNvGrpSpPr/>
        <p:nvPr/>
      </p:nvGrpSpPr>
      <p:grpSpPr>
        <a:xfrm>
          <a:off x="0" y="0"/>
          <a:ext cx="0" cy="0"/>
          <a:chOff x="0" y="0"/>
          <a:chExt cx="0" cy="0"/>
        </a:xfrm>
      </p:grpSpPr>
      <p:pic>
        <p:nvPicPr>
          <p:cNvPr id="4" name="Picture 3" descr="A turtle swimming in the ocean&#10;&#10;Description automatically generated">
            <a:extLst>
              <a:ext uri="{FF2B5EF4-FFF2-40B4-BE49-F238E27FC236}">
                <a16:creationId xmlns:a16="http://schemas.microsoft.com/office/drawing/2014/main" id="{0EC50462-DA04-E0C3-11AA-00D7DCE76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ounded Rectangle 4">
            <a:extLst>
              <a:ext uri="{FF2B5EF4-FFF2-40B4-BE49-F238E27FC236}">
                <a16:creationId xmlns:a16="http://schemas.microsoft.com/office/drawing/2014/main" id="{F28F9684-AF55-FD6C-5249-25107A1B1A14}"/>
              </a:ext>
            </a:extLst>
          </p:cNvPr>
          <p:cNvSpPr/>
          <p:nvPr/>
        </p:nvSpPr>
        <p:spPr>
          <a:xfrm>
            <a:off x="6278879" y="634847"/>
            <a:ext cx="5333017" cy="5588305"/>
          </a:xfrm>
          <a:prstGeom prst="roundRect">
            <a:avLst>
              <a:gd name="adj" fmla="val 9154"/>
            </a:avLst>
          </a:prstGeom>
          <a:solidFill>
            <a:srgbClr val="7DB552"/>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solidFill>
                <a:srgbClr val="7DB552"/>
              </a:solidFill>
            </a:endParaRPr>
          </a:p>
        </p:txBody>
      </p:sp>
      <p:pic>
        <p:nvPicPr>
          <p:cNvPr id="26" name="Picture 25" descr="A cartoon of a light bulb and a yellow egg&#10;&#10;AI-generated content may be incorrect.">
            <a:extLst>
              <a:ext uri="{FF2B5EF4-FFF2-40B4-BE49-F238E27FC236}">
                <a16:creationId xmlns:a16="http://schemas.microsoft.com/office/drawing/2014/main" id="{D38277A2-945D-0AF9-9A91-B902AB078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0286" y="634847"/>
            <a:ext cx="3032901" cy="5215605"/>
          </a:xfrm>
          <a:prstGeom prst="rect">
            <a:avLst/>
          </a:prstGeom>
          <a:effectLst>
            <a:outerShdw blurRad="240315" dist="50800" dir="5400000" algn="ctr" rotWithShape="0">
              <a:srgbClr val="000000">
                <a:alpha val="32000"/>
              </a:srgbClr>
            </a:outerShdw>
          </a:effectLst>
        </p:spPr>
      </p:pic>
      <p:sp>
        <p:nvSpPr>
          <p:cNvPr id="7" name="TextBox 6">
            <a:extLst>
              <a:ext uri="{FF2B5EF4-FFF2-40B4-BE49-F238E27FC236}">
                <a16:creationId xmlns:a16="http://schemas.microsoft.com/office/drawing/2014/main" id="{831757FF-D310-BE3D-7E75-8EE0A92E12E6}"/>
              </a:ext>
            </a:extLst>
          </p:cNvPr>
          <p:cNvSpPr txBox="1"/>
          <p:nvPr/>
        </p:nvSpPr>
        <p:spPr>
          <a:xfrm>
            <a:off x="6738423" y="1018713"/>
            <a:ext cx="4553241" cy="3583610"/>
          </a:xfrm>
          <a:prstGeom prst="rect">
            <a:avLst/>
          </a:prstGeom>
          <a:noFill/>
        </p:spPr>
        <p:txBody>
          <a:bodyPr wrap="square">
            <a:spAutoFit/>
          </a:bodyPr>
          <a:lstStyle/>
          <a:p>
            <a:pPr>
              <a:lnSpc>
                <a:spcPct val="120000"/>
              </a:lnSpc>
            </a:pPr>
            <a:r>
              <a:rPr lang="en-US" sz="3200" b="1" dirty="0">
                <a:solidFill>
                  <a:schemeClr val="bg1"/>
                </a:solidFill>
                <a:latin typeface="Arial" panose="020B0604020202020204" pitchFamily="34" charset="0"/>
                <a:cs typeface="Arial" panose="020B0604020202020204" pitchFamily="34" charset="0"/>
              </a:rPr>
              <a:t>If these things are not disposed of properly, waste will blow away on to our streets, into our rivers and then into the ocean. </a:t>
            </a:r>
          </a:p>
        </p:txBody>
      </p:sp>
      <p:sp>
        <p:nvSpPr>
          <p:cNvPr id="9" name="TextBox 8">
            <a:extLst>
              <a:ext uri="{FF2B5EF4-FFF2-40B4-BE49-F238E27FC236}">
                <a16:creationId xmlns:a16="http://schemas.microsoft.com/office/drawing/2014/main" id="{266D3001-A620-FFFB-13E7-3249627A672B}"/>
              </a:ext>
            </a:extLst>
          </p:cNvPr>
          <p:cNvSpPr txBox="1"/>
          <p:nvPr/>
        </p:nvSpPr>
        <p:spPr>
          <a:xfrm>
            <a:off x="6738423" y="4685118"/>
            <a:ext cx="4666177" cy="1112677"/>
          </a:xfrm>
          <a:prstGeom prst="rect">
            <a:avLst/>
          </a:prstGeom>
          <a:noFill/>
        </p:spPr>
        <p:txBody>
          <a:bodyPr wrap="square">
            <a:spAutoFit/>
          </a:bodyPr>
          <a:lstStyle/>
          <a:p>
            <a:pPr>
              <a:lnSpc>
                <a:spcPct val="120000"/>
              </a:lnSpc>
            </a:pPr>
            <a:r>
              <a:rPr lang="en-US" sz="1900" b="1" dirty="0">
                <a:solidFill>
                  <a:schemeClr val="bg1"/>
                </a:solidFill>
                <a:latin typeface="Arial" panose="020B0604020202020204" pitchFamily="34" charset="0"/>
                <a:cs typeface="Arial" panose="020B0604020202020204" pitchFamily="34" charset="0"/>
              </a:rPr>
              <a:t>Some waste can take years to decompose and some things like plastic can even last forever!</a:t>
            </a:r>
          </a:p>
        </p:txBody>
      </p:sp>
    </p:spTree>
    <p:extLst>
      <p:ext uri="{BB962C8B-B14F-4D97-AF65-F5344CB8AC3E}">
        <p14:creationId xmlns:p14="http://schemas.microsoft.com/office/powerpoint/2010/main" val="54968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26"/>
                                        </p:tgtEl>
                                        <p:attrNameLst>
                                          <p:attrName>r</p:attrName>
                                        </p:attrNameLst>
                                      </p:cBhvr>
                                    </p:animRot>
                                    <p:animRot by="-240000">
                                      <p:cBhvr>
                                        <p:cTn id="12" dur="200" fill="hold">
                                          <p:stCondLst>
                                            <p:cond delay="200"/>
                                          </p:stCondLst>
                                        </p:cTn>
                                        <p:tgtEl>
                                          <p:spTgt spid="26"/>
                                        </p:tgtEl>
                                        <p:attrNameLst>
                                          <p:attrName>r</p:attrName>
                                        </p:attrNameLst>
                                      </p:cBhvr>
                                    </p:animRot>
                                    <p:animRot by="240000">
                                      <p:cBhvr>
                                        <p:cTn id="13" dur="200" fill="hold">
                                          <p:stCondLst>
                                            <p:cond delay="400"/>
                                          </p:stCondLst>
                                        </p:cTn>
                                        <p:tgtEl>
                                          <p:spTgt spid="26"/>
                                        </p:tgtEl>
                                        <p:attrNameLst>
                                          <p:attrName>r</p:attrName>
                                        </p:attrNameLst>
                                      </p:cBhvr>
                                    </p:animRot>
                                    <p:animRot by="-240000">
                                      <p:cBhvr>
                                        <p:cTn id="14" dur="200" fill="hold">
                                          <p:stCondLst>
                                            <p:cond delay="600"/>
                                          </p:stCondLst>
                                        </p:cTn>
                                        <p:tgtEl>
                                          <p:spTgt spid="26"/>
                                        </p:tgtEl>
                                        <p:attrNameLst>
                                          <p:attrName>r</p:attrName>
                                        </p:attrNameLst>
                                      </p:cBhvr>
                                    </p:animRot>
                                    <p:animRot by="120000">
                                      <p:cBhvr>
                                        <p:cTn id="15" dur="200" fill="hold">
                                          <p:stCondLst>
                                            <p:cond delay="800"/>
                                          </p:stCondLst>
                                        </p:cTn>
                                        <p:tgtEl>
                                          <p:spTgt spid="2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d49e552-297e-4583-a3fd-e5f28a96cb9c">
      <Terms xmlns="http://schemas.microsoft.com/office/infopath/2007/PartnerControls"/>
    </lcf76f155ced4ddcb4097134ff3c332f>
    <TaxCatchAll xmlns="321bd461-8c91-4634-8508-43f258d78a1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06CD72F662264B97504E0CBD72E3CA" ma:contentTypeVersion="18" ma:contentTypeDescription="Create a new document." ma:contentTypeScope="" ma:versionID="779c8f0e32548e8f1ef93b98bb410f6e">
  <xsd:schema xmlns:xsd="http://www.w3.org/2001/XMLSchema" xmlns:xs="http://www.w3.org/2001/XMLSchema" xmlns:p="http://schemas.microsoft.com/office/2006/metadata/properties" xmlns:ns2="dd49e552-297e-4583-a3fd-e5f28a96cb9c" xmlns:ns3="321bd461-8c91-4634-8508-43f258d78a12" targetNamespace="http://schemas.microsoft.com/office/2006/metadata/properties" ma:root="true" ma:fieldsID="40e75a8877999d959767f2b0cfe78a03" ns2:_="" ns3:_="">
    <xsd:import namespace="dd49e552-297e-4583-a3fd-e5f28a96cb9c"/>
    <xsd:import namespace="321bd461-8c91-4634-8508-43f258d78a1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9e552-297e-4583-a3fd-e5f28a96cb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5233691-7fb0-4aba-8bee-994cce3a132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1bd461-8c91-4634-8508-43f258d78a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90cbc41-00d4-46bd-bca7-e76c4370fb7b}" ma:internalName="TaxCatchAll" ma:showField="CatchAllData" ma:web="321bd461-8c91-4634-8508-43f258d78a1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BBD3F1-58DC-4A11-8C37-B785CDB8B7C4}">
  <ds:schemaRefs>
    <ds:schemaRef ds:uri="http://schemas.microsoft.com/sharepoint/v3/contenttype/forms"/>
  </ds:schemaRefs>
</ds:datastoreItem>
</file>

<file path=customXml/itemProps2.xml><?xml version="1.0" encoding="utf-8"?>
<ds:datastoreItem xmlns:ds="http://schemas.openxmlformats.org/officeDocument/2006/customXml" ds:itemID="{D1314038-E567-4B9F-A9D0-64CE359D6120}">
  <ds:schemaRefs>
    <ds:schemaRef ds:uri="http://purl.org/dc/elements/1.1/"/>
    <ds:schemaRef ds:uri="http://purl.org/dc/terms/"/>
    <ds:schemaRef ds:uri="321bd461-8c91-4634-8508-43f258d78a12"/>
    <ds:schemaRef ds:uri="http://schemas.microsoft.com/office/2006/documentManagement/types"/>
    <ds:schemaRef ds:uri="http://schemas.microsoft.com/office/infopath/2007/PartnerControls"/>
    <ds:schemaRef ds:uri="dd49e552-297e-4583-a3fd-e5f28a96cb9c"/>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5613D1D9-204A-4F1A-BB8D-02BBA1903A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49e552-297e-4583-a3fd-e5f28a96cb9c"/>
    <ds:schemaRef ds:uri="321bd461-8c91-4634-8508-43f258d78a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68</TotalTime>
  <Words>1298</Words>
  <Application>Microsoft Office PowerPoint</Application>
  <PresentationFormat>Widescreen</PresentationFormat>
  <Paragraphs>145</Paragraphs>
  <Slides>26</Slides>
  <Notes>3</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Aptos</vt:lpstr>
      <vt:lpstr>Aptos Display</vt:lpstr>
      <vt:lpstr>Arial</vt:lpstr>
      <vt:lpstr>Arial Rounded MT Bold</vt:lpstr>
      <vt:lpstr>Calibri</vt:lpstr>
      <vt:lpstr>Helvetica</vt:lpstr>
      <vt:lpstr>Office Theme</vt:lpstr>
      <vt:lpstr>PowerPoint Presentation</vt:lpstr>
      <vt:lpstr>Learning  Objectives:</vt:lpstr>
      <vt:lpstr>An introduction to the environmental impact of waste:</vt:lpstr>
      <vt:lpstr>What happens when waste isn’t put in the right place?</vt:lpstr>
      <vt:lpstr>PowerPoint Presentation</vt:lpstr>
      <vt:lpstr>What can we do to help?</vt:lpstr>
      <vt:lpstr>What about items  that can’t fit in our household bins?</vt:lpstr>
      <vt:lpstr>PowerPoint Presentation</vt:lpstr>
      <vt:lpstr>PowerPoint Presentation</vt:lpstr>
      <vt:lpstr>PowerPoint Presentation</vt:lpstr>
      <vt:lpstr>Different types of pollution </vt:lpstr>
      <vt:lpstr>Activity Wasting Away</vt:lpstr>
      <vt:lpstr>Wasting Away - Answers</vt:lpstr>
      <vt:lpstr>Wasting Away – extra information</vt:lpstr>
      <vt:lpstr>Wasting Away – extra information</vt:lpstr>
      <vt:lpstr>Wasting Away – extra information</vt:lpstr>
      <vt:lpstr>Wasting Away – extra information</vt:lpstr>
      <vt:lpstr>Wasting Away – extra information</vt:lpstr>
      <vt:lpstr>Wasting Away – extra information</vt:lpstr>
      <vt:lpstr>So, what do we do with these items?</vt:lpstr>
      <vt:lpstr>PowerPoint Presentation</vt:lpstr>
      <vt:lpstr>To reduce pollution, keep  the earth clean and keep animals and humans  safe! </vt:lpstr>
      <vt:lpstr>Helping our  environment </vt:lpstr>
      <vt:lpstr>Disposing of waste safely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Alice O'Dwyer</dc:creator>
  <cp:lastModifiedBy>Cheeseman Matthew</cp:lastModifiedBy>
  <cp:revision>1</cp:revision>
  <dcterms:created xsi:type="dcterms:W3CDTF">2025-04-16T09:19:28Z</dcterms:created>
  <dcterms:modified xsi:type="dcterms:W3CDTF">2026-01-26T15:12:08Z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0x010100B606CD72F662264B97504E0CBD72E3CA</vt:lpwstr>
  </property>
  <property fmtid="{D5CDD505-2E9C-101B-9397-08002B2CF9AE}" pid="3" name="MediaServiceImageTags">
    <vt:lpwstr/>
  </property>
  <property fmtid="{D5CDD505-2E9C-101B-9397-08002B2CF9AE}" pid="4" name="MSIP_Label_bdad5af3-eb5c-4559-9375-26974fdd413e_Enabled">
    <vt:lpwstr>true</vt:lpwstr>
  </property>
  <property fmtid="{D5CDD505-2E9C-101B-9397-08002B2CF9AE}" pid="5" name="MSIP_Label_bdad5af3-eb5c-4559-9375-26974fdd413e_SetDate">
    <vt:lpwstr>2026-01-26T14:20:13Z</vt:lpwstr>
  </property>
  <property fmtid="{D5CDD505-2E9C-101B-9397-08002B2CF9AE}" pid="6" name="MSIP_Label_bdad5af3-eb5c-4559-9375-26974fdd413e_Method">
    <vt:lpwstr>Standard</vt:lpwstr>
  </property>
  <property fmtid="{D5CDD505-2E9C-101B-9397-08002B2CF9AE}" pid="7" name="MSIP_Label_bdad5af3-eb5c-4559-9375-26974fdd413e_Name">
    <vt:lpwstr>General</vt:lpwstr>
  </property>
  <property fmtid="{D5CDD505-2E9C-101B-9397-08002B2CF9AE}" pid="8" name="MSIP_Label_bdad5af3-eb5c-4559-9375-26974fdd413e_SiteId">
    <vt:lpwstr>998b793d-d177-4b88-8be1-6fe1f323a70b</vt:lpwstr>
  </property>
  <property fmtid="{D5CDD505-2E9C-101B-9397-08002B2CF9AE}" pid="9" name="MSIP_Label_bdad5af3-eb5c-4559-9375-26974fdd413e_ActionId">
    <vt:lpwstr>dca458bd-d774-4957-8c3e-bada7e11fe9b</vt:lpwstr>
  </property>
  <property fmtid="{D5CDD505-2E9C-101B-9397-08002B2CF9AE}" pid="10" name="MSIP_Label_bdad5af3-eb5c-4559-9375-26974fdd413e_ContentBits">
    <vt:lpwstr>3</vt:lpwstr>
  </property>
  <property fmtid="{D5CDD505-2E9C-101B-9397-08002B2CF9AE}" pid="11" name="MSIP_Label_bdad5af3-eb5c-4559-9375-26974fdd413e_Tag">
    <vt:lpwstr>10, 3, 0, 1</vt:lpwstr>
  </property>
  <property fmtid="{D5CDD505-2E9C-101B-9397-08002B2CF9AE}" pid="12" name="ClassificationContentMarkingFooterLocations">
    <vt:lpwstr>Office Theme:10</vt:lpwstr>
  </property>
  <property fmtid="{D5CDD505-2E9C-101B-9397-08002B2CF9AE}" pid="13" name="ClassificationContentMarkingFooterText">
    <vt:lpwstr>OFFICIAL</vt:lpwstr>
  </property>
  <property fmtid="{D5CDD505-2E9C-101B-9397-08002B2CF9AE}" pid="14" name="ClassificationContentMarkingHeaderLocations">
    <vt:lpwstr>Office Theme:9</vt:lpwstr>
  </property>
  <property fmtid="{D5CDD505-2E9C-101B-9397-08002B2CF9AE}" pid="15" name="ClassificationContentMarkingHeaderText">
    <vt:lpwstr>OFFICIAL</vt:lpwstr>
  </property>
</Properties>
</file>